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91" r:id="rId3"/>
    <p:sldId id="293" r:id="rId4"/>
    <p:sldId id="308" r:id="rId5"/>
    <p:sldId id="309" r:id="rId6"/>
    <p:sldId id="310" r:id="rId7"/>
    <p:sldId id="311" r:id="rId8"/>
    <p:sldId id="324" r:id="rId9"/>
    <p:sldId id="312" r:id="rId10"/>
    <p:sldId id="313" r:id="rId11"/>
    <p:sldId id="333" r:id="rId12"/>
    <p:sldId id="331" r:id="rId13"/>
    <p:sldId id="330" r:id="rId14"/>
    <p:sldId id="327" r:id="rId15"/>
    <p:sldId id="325" r:id="rId16"/>
    <p:sldId id="301" r:id="rId17"/>
    <p:sldId id="302" r:id="rId18"/>
    <p:sldId id="304" r:id="rId19"/>
    <p:sldId id="305" r:id="rId20"/>
    <p:sldId id="306" r:id="rId21"/>
    <p:sldId id="329" r:id="rId22"/>
    <p:sldId id="328" r:id="rId23"/>
    <p:sldId id="332" r:id="rId24"/>
    <p:sldId id="282" r:id="rId25"/>
    <p:sldId id="285" r:id="rId26"/>
    <p:sldId id="286" r:id="rId27"/>
    <p:sldId id="287" r:id="rId28"/>
    <p:sldId id="288" r:id="rId29"/>
    <p:sldId id="334" r:id="rId30"/>
    <p:sldId id="289" r:id="rId31"/>
    <p:sldId id="335" r:id="rId32"/>
    <p:sldId id="290" r:id="rId33"/>
    <p:sldId id="299" r:id="rId34"/>
    <p:sldId id="322" r:id="rId35"/>
    <p:sldId id="292" r:id="rId36"/>
    <p:sldId id="295" r:id="rId37"/>
    <p:sldId id="296" r:id="rId38"/>
    <p:sldId id="320" r:id="rId39"/>
    <p:sldId id="297" r:id="rId40"/>
    <p:sldId id="30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95"/>
    <p:restoredTop sz="96338"/>
  </p:normalViewPr>
  <p:slideViewPr>
    <p:cSldViewPr snapToGrid="0" snapToObjects="1" showGuides="1">
      <p:cViewPr varScale="1">
        <p:scale>
          <a:sx n="126" d="100"/>
          <a:sy n="126" d="100"/>
        </p:scale>
        <p:origin x="66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i Tobler" userId="e77e03ce-3cfc-4bf0-a4d0-da6d8494927b" providerId="ADAL" clId="{A65AA637-D646-9940-B89C-D760EE34B6DD}"/>
    <pc:docChg chg="custSel addSld delSld modSld">
      <pc:chgData name="Michi Tobler" userId="e77e03ce-3cfc-4bf0-a4d0-da6d8494927b" providerId="ADAL" clId="{A65AA637-D646-9940-B89C-D760EE34B6DD}" dt="2021-11-18T15:23:26.540" v="209" actId="20577"/>
      <pc:docMkLst>
        <pc:docMk/>
      </pc:docMkLst>
      <pc:sldChg chg="addSp delSp modSp mod">
        <pc:chgData name="Michi Tobler" userId="e77e03ce-3cfc-4bf0-a4d0-da6d8494927b" providerId="ADAL" clId="{A65AA637-D646-9940-B89C-D760EE34B6DD}" dt="2021-11-18T15:10:14.858" v="8" actId="1076"/>
        <pc:sldMkLst>
          <pc:docMk/>
          <pc:sldMk cId="290408548" sldId="282"/>
        </pc:sldMkLst>
        <pc:spChg chg="del">
          <ac:chgData name="Michi Tobler" userId="e77e03ce-3cfc-4bf0-a4d0-da6d8494927b" providerId="ADAL" clId="{A65AA637-D646-9940-B89C-D760EE34B6DD}" dt="2021-11-18T15:09:51.374" v="0" actId="478"/>
          <ac:spMkLst>
            <pc:docMk/>
            <pc:sldMk cId="290408548" sldId="282"/>
            <ac:spMk id="9" creationId="{C637FD67-F901-3543-BCE6-6866B1D41372}"/>
          </ac:spMkLst>
        </pc:spChg>
        <pc:spChg chg="del">
          <ac:chgData name="Michi Tobler" userId="e77e03ce-3cfc-4bf0-a4d0-da6d8494927b" providerId="ADAL" clId="{A65AA637-D646-9940-B89C-D760EE34B6DD}" dt="2021-11-18T15:09:51.374" v="0" actId="478"/>
          <ac:spMkLst>
            <pc:docMk/>
            <pc:sldMk cId="290408548" sldId="282"/>
            <ac:spMk id="11" creationId="{9DE92DD8-2493-A746-BBA0-A18C614A9509}"/>
          </ac:spMkLst>
        </pc:spChg>
        <pc:spChg chg="del">
          <ac:chgData name="Michi Tobler" userId="e77e03ce-3cfc-4bf0-a4d0-da6d8494927b" providerId="ADAL" clId="{A65AA637-D646-9940-B89C-D760EE34B6DD}" dt="2021-11-18T15:09:51.374" v="0" actId="478"/>
          <ac:spMkLst>
            <pc:docMk/>
            <pc:sldMk cId="290408548" sldId="282"/>
            <ac:spMk id="12" creationId="{07B8103A-51E3-0A45-9EB1-B4104900926E}"/>
          </ac:spMkLst>
        </pc:spChg>
        <pc:spChg chg="del">
          <ac:chgData name="Michi Tobler" userId="e77e03ce-3cfc-4bf0-a4d0-da6d8494927b" providerId="ADAL" clId="{A65AA637-D646-9940-B89C-D760EE34B6DD}" dt="2021-11-18T15:09:57.122" v="1" actId="478"/>
          <ac:spMkLst>
            <pc:docMk/>
            <pc:sldMk cId="290408548" sldId="282"/>
            <ac:spMk id="13" creationId="{8C8D9423-583A-A945-847F-CB01324C9770}"/>
          </ac:spMkLst>
        </pc:spChg>
        <pc:spChg chg="del">
          <ac:chgData name="Michi Tobler" userId="e77e03ce-3cfc-4bf0-a4d0-da6d8494927b" providerId="ADAL" clId="{A65AA637-D646-9940-B89C-D760EE34B6DD}" dt="2021-11-18T15:09:51.374" v="0" actId="478"/>
          <ac:spMkLst>
            <pc:docMk/>
            <pc:sldMk cId="290408548" sldId="282"/>
            <ac:spMk id="14" creationId="{37809CD0-2A23-EE41-9AEE-A6793EEC3554}"/>
          </ac:spMkLst>
        </pc:spChg>
        <pc:spChg chg="del">
          <ac:chgData name="Michi Tobler" userId="e77e03ce-3cfc-4bf0-a4d0-da6d8494927b" providerId="ADAL" clId="{A65AA637-D646-9940-B89C-D760EE34B6DD}" dt="2021-11-18T15:09:51.374" v="0" actId="478"/>
          <ac:spMkLst>
            <pc:docMk/>
            <pc:sldMk cId="290408548" sldId="282"/>
            <ac:spMk id="20" creationId="{A07BD4E2-654E-0640-8420-F1A643719C01}"/>
          </ac:spMkLst>
        </pc:spChg>
        <pc:spChg chg="del">
          <ac:chgData name="Michi Tobler" userId="e77e03ce-3cfc-4bf0-a4d0-da6d8494927b" providerId="ADAL" clId="{A65AA637-D646-9940-B89C-D760EE34B6DD}" dt="2021-11-18T15:09:51.374" v="0" actId="478"/>
          <ac:spMkLst>
            <pc:docMk/>
            <pc:sldMk cId="290408548" sldId="282"/>
            <ac:spMk id="22" creationId="{465AF6E6-AF97-F54B-9605-C2948AD19340}"/>
          </ac:spMkLst>
        </pc:spChg>
        <pc:spChg chg="del">
          <ac:chgData name="Michi Tobler" userId="e77e03ce-3cfc-4bf0-a4d0-da6d8494927b" providerId="ADAL" clId="{A65AA637-D646-9940-B89C-D760EE34B6DD}" dt="2021-11-18T15:09:51.374" v="0" actId="478"/>
          <ac:spMkLst>
            <pc:docMk/>
            <pc:sldMk cId="290408548" sldId="282"/>
            <ac:spMk id="23" creationId="{A48167DF-3514-A74E-8D96-873260A870BE}"/>
          </ac:spMkLst>
        </pc:spChg>
        <pc:spChg chg="del">
          <ac:chgData name="Michi Tobler" userId="e77e03ce-3cfc-4bf0-a4d0-da6d8494927b" providerId="ADAL" clId="{A65AA637-D646-9940-B89C-D760EE34B6DD}" dt="2021-11-18T15:09:51.374" v="0" actId="478"/>
          <ac:spMkLst>
            <pc:docMk/>
            <pc:sldMk cId="290408548" sldId="282"/>
            <ac:spMk id="24" creationId="{6DF67EA3-2419-A642-9273-B1C234AA2457}"/>
          </ac:spMkLst>
        </pc:spChg>
        <pc:spChg chg="mod">
          <ac:chgData name="Michi Tobler" userId="e77e03ce-3cfc-4bf0-a4d0-da6d8494927b" providerId="ADAL" clId="{A65AA637-D646-9940-B89C-D760EE34B6DD}" dt="2021-11-18T15:10:01.365" v="3" actId="20577"/>
          <ac:spMkLst>
            <pc:docMk/>
            <pc:sldMk cId="290408548" sldId="282"/>
            <ac:spMk id="33" creationId="{20F8836B-8A21-1345-B6FB-66BAD56A465E}"/>
          </ac:spMkLst>
        </pc:spChg>
        <pc:picChg chg="add mod">
          <ac:chgData name="Michi Tobler" userId="e77e03ce-3cfc-4bf0-a4d0-da6d8494927b" providerId="ADAL" clId="{A65AA637-D646-9940-B89C-D760EE34B6DD}" dt="2021-11-18T15:10:14.858" v="8" actId="1076"/>
          <ac:picMkLst>
            <pc:docMk/>
            <pc:sldMk cId="290408548" sldId="282"/>
            <ac:picMk id="2" creationId="{D6EAAC34-CF36-9744-8450-47BA2C45E874}"/>
          </ac:picMkLst>
        </pc:picChg>
        <pc:cxnChg chg="del mod">
          <ac:chgData name="Michi Tobler" userId="e77e03ce-3cfc-4bf0-a4d0-da6d8494927b" providerId="ADAL" clId="{A65AA637-D646-9940-B89C-D760EE34B6DD}" dt="2021-11-18T15:09:51.374" v="0" actId="478"/>
          <ac:cxnSpMkLst>
            <pc:docMk/>
            <pc:sldMk cId="290408548" sldId="282"/>
            <ac:cxnSpMk id="15" creationId="{06048BD5-B6E3-194F-94D0-84D8E8ED580F}"/>
          </ac:cxnSpMkLst>
        </pc:cxnChg>
        <pc:cxnChg chg="del">
          <ac:chgData name="Michi Tobler" userId="e77e03ce-3cfc-4bf0-a4d0-da6d8494927b" providerId="ADAL" clId="{A65AA637-D646-9940-B89C-D760EE34B6DD}" dt="2021-11-18T15:09:51.374" v="0" actId="478"/>
          <ac:cxnSpMkLst>
            <pc:docMk/>
            <pc:sldMk cId="290408548" sldId="282"/>
            <ac:cxnSpMk id="17" creationId="{675888BD-2C48-2D4A-9DD2-22B64DCE42D0}"/>
          </ac:cxnSpMkLst>
        </pc:cxnChg>
        <pc:cxnChg chg="del">
          <ac:chgData name="Michi Tobler" userId="e77e03ce-3cfc-4bf0-a4d0-da6d8494927b" providerId="ADAL" clId="{A65AA637-D646-9940-B89C-D760EE34B6DD}" dt="2021-11-18T15:09:51.374" v="0" actId="478"/>
          <ac:cxnSpMkLst>
            <pc:docMk/>
            <pc:sldMk cId="290408548" sldId="282"/>
            <ac:cxnSpMk id="18" creationId="{D24137EB-0C20-FD4E-8376-9AA8CE70FEA9}"/>
          </ac:cxnSpMkLst>
        </pc:cxnChg>
        <pc:cxnChg chg="del">
          <ac:chgData name="Michi Tobler" userId="e77e03ce-3cfc-4bf0-a4d0-da6d8494927b" providerId="ADAL" clId="{A65AA637-D646-9940-B89C-D760EE34B6DD}" dt="2021-11-18T15:09:51.374" v="0" actId="478"/>
          <ac:cxnSpMkLst>
            <pc:docMk/>
            <pc:sldMk cId="290408548" sldId="282"/>
            <ac:cxnSpMk id="19" creationId="{0802AD5A-B533-0A4F-B5B3-07B11AA354D1}"/>
          </ac:cxnSpMkLst>
        </pc:cxnChg>
      </pc:sldChg>
      <pc:sldChg chg="modSp mod">
        <pc:chgData name="Michi Tobler" userId="e77e03ce-3cfc-4bf0-a4d0-da6d8494927b" providerId="ADAL" clId="{A65AA637-D646-9940-B89C-D760EE34B6DD}" dt="2021-11-18T15:13:51.741" v="64" actId="20577"/>
        <pc:sldMkLst>
          <pc:docMk/>
          <pc:sldMk cId="1984971917" sldId="285"/>
        </pc:sldMkLst>
        <pc:spChg chg="mod">
          <ac:chgData name="Michi Tobler" userId="e77e03ce-3cfc-4bf0-a4d0-da6d8494927b" providerId="ADAL" clId="{A65AA637-D646-9940-B89C-D760EE34B6DD}" dt="2021-11-18T15:13:51.741" v="64" actId="20577"/>
          <ac:spMkLst>
            <pc:docMk/>
            <pc:sldMk cId="1984971917" sldId="285"/>
            <ac:spMk id="7" creationId="{6512CB03-28A9-014A-B9DC-1335CA53BB09}"/>
          </ac:spMkLst>
        </pc:spChg>
        <pc:spChg chg="mod">
          <ac:chgData name="Michi Tobler" userId="e77e03ce-3cfc-4bf0-a4d0-da6d8494927b" providerId="ADAL" clId="{A65AA637-D646-9940-B89C-D760EE34B6DD}" dt="2021-11-18T15:11:56.552" v="49" actId="1037"/>
          <ac:spMkLst>
            <pc:docMk/>
            <pc:sldMk cId="1984971917" sldId="285"/>
            <ac:spMk id="26" creationId="{0F350E49-0223-A84B-9601-AEE768932030}"/>
          </ac:spMkLst>
        </pc:spChg>
        <pc:cxnChg chg="mod">
          <ac:chgData name="Michi Tobler" userId="e77e03ce-3cfc-4bf0-a4d0-da6d8494927b" providerId="ADAL" clId="{A65AA637-D646-9940-B89C-D760EE34B6DD}" dt="2021-11-18T15:12:02.525" v="50" actId="14100"/>
          <ac:cxnSpMkLst>
            <pc:docMk/>
            <pc:sldMk cId="1984971917" sldId="285"/>
            <ac:cxnSpMk id="10" creationId="{0BBB1EF6-9161-6F42-A9B4-2E0F9CD61E62}"/>
          </ac:cxnSpMkLst>
        </pc:cxnChg>
      </pc:sldChg>
      <pc:sldChg chg="addSp delSp modSp mod modAnim">
        <pc:chgData name="Michi Tobler" userId="e77e03ce-3cfc-4bf0-a4d0-da6d8494927b" providerId="ADAL" clId="{A65AA637-D646-9940-B89C-D760EE34B6DD}" dt="2021-11-18T15:14:33.291" v="65"/>
        <pc:sldMkLst>
          <pc:docMk/>
          <pc:sldMk cId="1761382823" sldId="287"/>
        </pc:sldMkLst>
        <pc:spChg chg="del">
          <ac:chgData name="Michi Tobler" userId="e77e03ce-3cfc-4bf0-a4d0-da6d8494927b" providerId="ADAL" clId="{A65AA637-D646-9940-B89C-D760EE34B6DD}" dt="2021-11-18T15:12:23.444" v="55" actId="478"/>
          <ac:spMkLst>
            <pc:docMk/>
            <pc:sldMk cId="1761382823" sldId="287"/>
            <ac:spMk id="4" creationId="{6829DBB3-11FE-8640-BBB5-956E700FD4DD}"/>
          </ac:spMkLst>
        </pc:spChg>
        <pc:spChg chg="del">
          <ac:chgData name="Michi Tobler" userId="e77e03ce-3cfc-4bf0-a4d0-da6d8494927b" providerId="ADAL" clId="{A65AA637-D646-9940-B89C-D760EE34B6DD}" dt="2021-11-18T15:12:23.444" v="55" actId="478"/>
          <ac:spMkLst>
            <pc:docMk/>
            <pc:sldMk cId="1761382823" sldId="287"/>
            <ac:spMk id="5" creationId="{0ED0DCAD-F596-3548-8644-E212612A8C91}"/>
          </ac:spMkLst>
        </pc:spChg>
        <pc:spChg chg="del">
          <ac:chgData name="Michi Tobler" userId="e77e03ce-3cfc-4bf0-a4d0-da6d8494927b" providerId="ADAL" clId="{A65AA637-D646-9940-B89C-D760EE34B6DD}" dt="2021-11-18T15:12:23.444" v="55" actId="478"/>
          <ac:spMkLst>
            <pc:docMk/>
            <pc:sldMk cId="1761382823" sldId="287"/>
            <ac:spMk id="6" creationId="{D477E549-A382-BC46-A80F-AA7AB665CAAB}"/>
          </ac:spMkLst>
        </pc:spChg>
        <pc:spChg chg="del">
          <ac:chgData name="Michi Tobler" userId="e77e03ce-3cfc-4bf0-a4d0-da6d8494927b" providerId="ADAL" clId="{A65AA637-D646-9940-B89C-D760EE34B6DD}" dt="2021-11-18T15:12:23.444" v="55" actId="478"/>
          <ac:spMkLst>
            <pc:docMk/>
            <pc:sldMk cId="1761382823" sldId="287"/>
            <ac:spMk id="7" creationId="{BAEF1751-D905-EB40-B2A6-421A51B7AC39}"/>
          </ac:spMkLst>
        </pc:spChg>
        <pc:spChg chg="del">
          <ac:chgData name="Michi Tobler" userId="e77e03ce-3cfc-4bf0-a4d0-da6d8494927b" providerId="ADAL" clId="{A65AA637-D646-9940-B89C-D760EE34B6DD}" dt="2021-11-18T15:12:23.444" v="55" actId="478"/>
          <ac:spMkLst>
            <pc:docMk/>
            <pc:sldMk cId="1761382823" sldId="287"/>
            <ac:spMk id="8" creationId="{117D3EB8-0D12-2B42-B008-C76B2548DB75}"/>
          </ac:spMkLst>
        </pc:spChg>
        <pc:spChg chg="del">
          <ac:chgData name="Michi Tobler" userId="e77e03ce-3cfc-4bf0-a4d0-da6d8494927b" providerId="ADAL" clId="{A65AA637-D646-9940-B89C-D760EE34B6DD}" dt="2021-11-18T15:12:23.444" v="55" actId="478"/>
          <ac:spMkLst>
            <pc:docMk/>
            <pc:sldMk cId="1761382823" sldId="287"/>
            <ac:spMk id="13" creationId="{81C16288-62E6-1642-9FDE-53F3DF632FC7}"/>
          </ac:spMkLst>
        </pc:spChg>
        <pc:spChg chg="del">
          <ac:chgData name="Michi Tobler" userId="e77e03ce-3cfc-4bf0-a4d0-da6d8494927b" providerId="ADAL" clId="{A65AA637-D646-9940-B89C-D760EE34B6DD}" dt="2021-11-18T15:12:23.444" v="55" actId="478"/>
          <ac:spMkLst>
            <pc:docMk/>
            <pc:sldMk cId="1761382823" sldId="287"/>
            <ac:spMk id="14" creationId="{FA7A04B5-A8D1-6A45-A60A-BE2B52F4FB43}"/>
          </ac:spMkLst>
        </pc:spChg>
        <pc:spChg chg="del">
          <ac:chgData name="Michi Tobler" userId="e77e03ce-3cfc-4bf0-a4d0-da6d8494927b" providerId="ADAL" clId="{A65AA637-D646-9940-B89C-D760EE34B6DD}" dt="2021-11-18T15:12:23.444" v="55" actId="478"/>
          <ac:spMkLst>
            <pc:docMk/>
            <pc:sldMk cId="1761382823" sldId="287"/>
            <ac:spMk id="15" creationId="{08F4682F-A4F8-D245-AEA5-48E8A2713A04}"/>
          </ac:spMkLst>
        </pc:spChg>
        <pc:spChg chg="del">
          <ac:chgData name="Michi Tobler" userId="e77e03ce-3cfc-4bf0-a4d0-da6d8494927b" providerId="ADAL" clId="{A65AA637-D646-9940-B89C-D760EE34B6DD}" dt="2021-11-18T15:12:23.444" v="55" actId="478"/>
          <ac:spMkLst>
            <pc:docMk/>
            <pc:sldMk cId="1761382823" sldId="287"/>
            <ac:spMk id="16" creationId="{53F9D017-2FE6-0549-A4F0-DB8568A90237}"/>
          </ac:spMkLst>
        </pc:spChg>
        <pc:spChg chg="mod">
          <ac:chgData name="Michi Tobler" userId="e77e03ce-3cfc-4bf0-a4d0-da6d8494927b" providerId="ADAL" clId="{A65AA637-D646-9940-B89C-D760EE34B6DD}" dt="2021-11-18T15:11:40.237" v="12" actId="20577"/>
          <ac:spMkLst>
            <pc:docMk/>
            <pc:sldMk cId="1761382823" sldId="287"/>
            <ac:spMk id="20" creationId="{4D9F54FF-3616-2441-950E-DA3629B11600}"/>
          </ac:spMkLst>
        </pc:spChg>
        <pc:spChg chg="mod">
          <ac:chgData name="Michi Tobler" userId="e77e03ce-3cfc-4bf0-a4d0-da6d8494927b" providerId="ADAL" clId="{A65AA637-D646-9940-B89C-D760EE34B6DD}" dt="2021-11-18T15:13:45.876" v="62"/>
          <ac:spMkLst>
            <pc:docMk/>
            <pc:sldMk cId="1761382823" sldId="287"/>
            <ac:spMk id="23" creationId="{57AE8015-F808-F340-A9C5-56AE528628C9}"/>
          </ac:spMkLst>
        </pc:spChg>
        <pc:spChg chg="mod">
          <ac:chgData name="Michi Tobler" userId="e77e03ce-3cfc-4bf0-a4d0-da6d8494927b" providerId="ADAL" clId="{A65AA637-D646-9940-B89C-D760EE34B6DD}" dt="2021-11-18T15:13:48.601" v="63" actId="20577"/>
          <ac:spMkLst>
            <pc:docMk/>
            <pc:sldMk cId="1761382823" sldId="287"/>
            <ac:spMk id="24" creationId="{7244AF95-44E5-944D-8F32-245A408BA842}"/>
          </ac:spMkLst>
        </pc:spChg>
        <pc:spChg chg="mod">
          <ac:chgData name="Michi Tobler" userId="e77e03ce-3cfc-4bf0-a4d0-da6d8494927b" providerId="ADAL" clId="{A65AA637-D646-9940-B89C-D760EE34B6DD}" dt="2021-11-18T15:13:45.876" v="62"/>
          <ac:spMkLst>
            <pc:docMk/>
            <pc:sldMk cId="1761382823" sldId="287"/>
            <ac:spMk id="25" creationId="{4D21AE36-65BA-6F49-AE0D-DEED1BE1C791}"/>
          </ac:spMkLst>
        </pc:spChg>
        <pc:grpChg chg="del">
          <ac:chgData name="Michi Tobler" userId="e77e03ce-3cfc-4bf0-a4d0-da6d8494927b" providerId="ADAL" clId="{A65AA637-D646-9940-B89C-D760EE34B6DD}" dt="2021-11-18T15:12:19.248" v="53" actId="478"/>
          <ac:grpSpMkLst>
            <pc:docMk/>
            <pc:sldMk cId="1761382823" sldId="287"/>
            <ac:grpSpMk id="17" creationId="{8E7CCA9B-3D71-C346-BC5F-9C6A898F2B15}"/>
          </ac:grpSpMkLst>
        </pc:grpChg>
        <pc:grpChg chg="add mod">
          <ac:chgData name="Michi Tobler" userId="e77e03ce-3cfc-4bf0-a4d0-da6d8494927b" providerId="ADAL" clId="{A65AA637-D646-9940-B89C-D760EE34B6DD}" dt="2021-11-18T15:13:45.876" v="62"/>
          <ac:grpSpMkLst>
            <pc:docMk/>
            <pc:sldMk cId="1761382823" sldId="287"/>
            <ac:grpSpMk id="22" creationId="{CE1C1D42-7684-FF4B-852A-97996C774CF6}"/>
          </ac:grpSpMkLst>
        </pc:grpChg>
        <pc:picChg chg="add mod modCrop">
          <ac:chgData name="Michi Tobler" userId="e77e03ce-3cfc-4bf0-a4d0-da6d8494927b" providerId="ADAL" clId="{A65AA637-D646-9940-B89C-D760EE34B6DD}" dt="2021-11-18T15:12:44.956" v="60" actId="1076"/>
          <ac:picMkLst>
            <pc:docMk/>
            <pc:sldMk cId="1761382823" sldId="287"/>
            <ac:picMk id="27" creationId="{02027449-6D97-4A4F-A651-2AD883790C99}"/>
          </ac:picMkLst>
        </pc:picChg>
        <pc:cxnChg chg="del mod">
          <ac:chgData name="Michi Tobler" userId="e77e03ce-3cfc-4bf0-a4d0-da6d8494927b" providerId="ADAL" clId="{A65AA637-D646-9940-B89C-D760EE34B6DD}" dt="2021-11-18T15:12:23.444" v="55" actId="478"/>
          <ac:cxnSpMkLst>
            <pc:docMk/>
            <pc:sldMk cId="1761382823" sldId="287"/>
            <ac:cxnSpMk id="9" creationId="{006E9C13-A3CA-114E-8CE9-DDD7A7597891}"/>
          </ac:cxnSpMkLst>
        </pc:cxnChg>
        <pc:cxnChg chg="del">
          <ac:chgData name="Michi Tobler" userId="e77e03ce-3cfc-4bf0-a4d0-da6d8494927b" providerId="ADAL" clId="{A65AA637-D646-9940-B89C-D760EE34B6DD}" dt="2021-11-18T15:12:23.444" v="55" actId="478"/>
          <ac:cxnSpMkLst>
            <pc:docMk/>
            <pc:sldMk cId="1761382823" sldId="287"/>
            <ac:cxnSpMk id="10" creationId="{F67B3CC4-F510-3046-8B35-86EFE5341C76}"/>
          </ac:cxnSpMkLst>
        </pc:cxnChg>
        <pc:cxnChg chg="del">
          <ac:chgData name="Michi Tobler" userId="e77e03ce-3cfc-4bf0-a4d0-da6d8494927b" providerId="ADAL" clId="{A65AA637-D646-9940-B89C-D760EE34B6DD}" dt="2021-11-18T15:12:23.444" v="55" actId="478"/>
          <ac:cxnSpMkLst>
            <pc:docMk/>
            <pc:sldMk cId="1761382823" sldId="287"/>
            <ac:cxnSpMk id="11" creationId="{E975E288-15CB-9E4F-BAA8-AA2EB5F9ECC4}"/>
          </ac:cxnSpMkLst>
        </pc:cxnChg>
        <pc:cxnChg chg="del">
          <ac:chgData name="Michi Tobler" userId="e77e03ce-3cfc-4bf0-a4d0-da6d8494927b" providerId="ADAL" clId="{A65AA637-D646-9940-B89C-D760EE34B6DD}" dt="2021-11-18T15:12:23.444" v="55" actId="478"/>
          <ac:cxnSpMkLst>
            <pc:docMk/>
            <pc:sldMk cId="1761382823" sldId="287"/>
            <ac:cxnSpMk id="12" creationId="{99519F7D-D19E-D44E-9A22-FABFB6AFBB14}"/>
          </ac:cxnSpMkLst>
        </pc:cxnChg>
        <pc:cxnChg chg="mod">
          <ac:chgData name="Michi Tobler" userId="e77e03ce-3cfc-4bf0-a4d0-da6d8494927b" providerId="ADAL" clId="{A65AA637-D646-9940-B89C-D760EE34B6DD}" dt="2021-11-18T15:13:45.876" v="62"/>
          <ac:cxnSpMkLst>
            <pc:docMk/>
            <pc:sldMk cId="1761382823" sldId="287"/>
            <ac:cxnSpMk id="26" creationId="{7E52A132-5883-5840-B040-FBFD813628B9}"/>
          </ac:cxnSpMkLst>
        </pc:cxnChg>
      </pc:sldChg>
      <pc:sldChg chg="addSp delSp modSp mod">
        <pc:chgData name="Michi Tobler" userId="e77e03ce-3cfc-4bf0-a4d0-da6d8494927b" providerId="ADAL" clId="{A65AA637-D646-9940-B89C-D760EE34B6DD}" dt="2021-11-18T15:19:49.207" v="174"/>
        <pc:sldMkLst>
          <pc:docMk/>
          <pc:sldMk cId="3827321788" sldId="290"/>
        </pc:sldMkLst>
        <pc:spChg chg="mod">
          <ac:chgData name="Michi Tobler" userId="e77e03ce-3cfc-4bf0-a4d0-da6d8494927b" providerId="ADAL" clId="{A65AA637-D646-9940-B89C-D760EE34B6DD}" dt="2021-11-18T15:19:49.207" v="174"/>
          <ac:spMkLst>
            <pc:docMk/>
            <pc:sldMk cId="3827321788" sldId="290"/>
            <ac:spMk id="11" creationId="{C2E7BF7F-B4EE-3241-86EC-1B7C4301EC84}"/>
          </ac:spMkLst>
        </pc:spChg>
        <pc:spChg chg="mod">
          <ac:chgData name="Michi Tobler" userId="e77e03ce-3cfc-4bf0-a4d0-da6d8494927b" providerId="ADAL" clId="{A65AA637-D646-9940-B89C-D760EE34B6DD}" dt="2021-11-18T15:19:49.207" v="174"/>
          <ac:spMkLst>
            <pc:docMk/>
            <pc:sldMk cId="3827321788" sldId="290"/>
            <ac:spMk id="12" creationId="{1042BEB4-18E0-2144-AD70-CBCA1CDA10D4}"/>
          </ac:spMkLst>
        </pc:spChg>
        <pc:spChg chg="mod">
          <ac:chgData name="Michi Tobler" userId="e77e03ce-3cfc-4bf0-a4d0-da6d8494927b" providerId="ADAL" clId="{A65AA637-D646-9940-B89C-D760EE34B6DD}" dt="2021-11-18T15:19:49.207" v="174"/>
          <ac:spMkLst>
            <pc:docMk/>
            <pc:sldMk cId="3827321788" sldId="290"/>
            <ac:spMk id="13" creationId="{07BC0B8B-CA34-1A4C-AB4B-48BB8304038F}"/>
          </ac:spMkLst>
        </pc:spChg>
        <pc:grpChg chg="del">
          <ac:chgData name="Michi Tobler" userId="e77e03ce-3cfc-4bf0-a4d0-da6d8494927b" providerId="ADAL" clId="{A65AA637-D646-9940-B89C-D760EE34B6DD}" dt="2021-11-18T15:19:43.770" v="173" actId="478"/>
          <ac:grpSpMkLst>
            <pc:docMk/>
            <pc:sldMk cId="3827321788" sldId="290"/>
            <ac:grpSpMk id="4" creationId="{C32CE8F9-FB25-0F4C-9B39-0BF31A4B3EFD}"/>
          </ac:grpSpMkLst>
        </pc:grpChg>
        <pc:grpChg chg="add mod">
          <ac:chgData name="Michi Tobler" userId="e77e03ce-3cfc-4bf0-a4d0-da6d8494927b" providerId="ADAL" clId="{A65AA637-D646-9940-B89C-D760EE34B6DD}" dt="2021-11-18T15:19:49.207" v="174"/>
          <ac:grpSpMkLst>
            <pc:docMk/>
            <pc:sldMk cId="3827321788" sldId="290"/>
            <ac:grpSpMk id="10" creationId="{1B2AB969-1A64-3F4D-9697-0AAFB9038085}"/>
          </ac:grpSpMkLst>
        </pc:grpChg>
        <pc:cxnChg chg="mod">
          <ac:chgData name="Michi Tobler" userId="e77e03ce-3cfc-4bf0-a4d0-da6d8494927b" providerId="ADAL" clId="{A65AA637-D646-9940-B89C-D760EE34B6DD}" dt="2021-11-18T15:19:49.207" v="174"/>
          <ac:cxnSpMkLst>
            <pc:docMk/>
            <pc:sldMk cId="3827321788" sldId="290"/>
            <ac:cxnSpMk id="14" creationId="{0D8AECD1-7CC9-2344-8471-EB891E99FDCC}"/>
          </ac:cxnSpMkLst>
        </pc:cxnChg>
      </pc:sldChg>
      <pc:sldChg chg="addSp delSp modSp mod">
        <pc:chgData name="Michi Tobler" userId="e77e03ce-3cfc-4bf0-a4d0-da6d8494927b" providerId="ADAL" clId="{A65AA637-D646-9940-B89C-D760EE34B6DD}" dt="2021-11-18T15:23:08.706" v="193" actId="14100"/>
        <pc:sldMkLst>
          <pc:docMk/>
          <pc:sldMk cId="2332447645" sldId="295"/>
        </pc:sldMkLst>
        <pc:spChg chg="mod">
          <ac:chgData name="Michi Tobler" userId="e77e03ce-3cfc-4bf0-a4d0-da6d8494927b" providerId="ADAL" clId="{A65AA637-D646-9940-B89C-D760EE34B6DD}" dt="2021-11-18T15:23:08.706" v="193" actId="14100"/>
          <ac:spMkLst>
            <pc:docMk/>
            <pc:sldMk cId="2332447645" sldId="295"/>
            <ac:spMk id="33" creationId="{20F8836B-8A21-1345-B6FB-66BAD56A465E}"/>
          </ac:spMkLst>
        </pc:spChg>
        <pc:graphicFrameChg chg="del">
          <ac:chgData name="Michi Tobler" userId="e77e03ce-3cfc-4bf0-a4d0-da6d8494927b" providerId="ADAL" clId="{A65AA637-D646-9940-B89C-D760EE34B6DD}" dt="2021-11-18T15:22:35.733" v="185" actId="478"/>
          <ac:graphicFrameMkLst>
            <pc:docMk/>
            <pc:sldMk cId="2332447645" sldId="295"/>
            <ac:graphicFrameMk id="5" creationId="{E15E000D-6593-FE4A-9E55-13FA799BBFC1}"/>
          </ac:graphicFrameMkLst>
        </pc:graphicFrameChg>
        <pc:picChg chg="add mod">
          <ac:chgData name="Michi Tobler" userId="e77e03ce-3cfc-4bf0-a4d0-da6d8494927b" providerId="ADAL" clId="{A65AA637-D646-9940-B89C-D760EE34B6DD}" dt="2021-11-18T15:23:06.352" v="192" actId="1076"/>
          <ac:picMkLst>
            <pc:docMk/>
            <pc:sldMk cId="2332447645" sldId="295"/>
            <ac:picMk id="2" creationId="{FFCD2F81-8D67-9D41-AD98-165102839086}"/>
          </ac:picMkLst>
        </pc:picChg>
        <pc:picChg chg="del">
          <ac:chgData name="Michi Tobler" userId="e77e03ce-3cfc-4bf0-a4d0-da6d8494927b" providerId="ADAL" clId="{A65AA637-D646-9940-B89C-D760EE34B6DD}" dt="2021-11-18T15:22:35.733" v="185" actId="478"/>
          <ac:picMkLst>
            <pc:docMk/>
            <pc:sldMk cId="2332447645" sldId="295"/>
            <ac:picMk id="6" creationId="{3F0B2266-2D64-2947-AE6E-E0FA6582D280}"/>
          </ac:picMkLst>
        </pc:picChg>
      </pc:sldChg>
      <pc:sldChg chg="addSp delSp modSp mod">
        <pc:chgData name="Michi Tobler" userId="e77e03ce-3cfc-4bf0-a4d0-da6d8494927b" providerId="ADAL" clId="{A65AA637-D646-9940-B89C-D760EE34B6DD}" dt="2021-11-18T15:21:25.475" v="184" actId="14100"/>
        <pc:sldMkLst>
          <pc:docMk/>
          <pc:sldMk cId="2684785930" sldId="299"/>
        </pc:sldMkLst>
        <pc:picChg chg="add mod">
          <ac:chgData name="Michi Tobler" userId="e77e03ce-3cfc-4bf0-a4d0-da6d8494927b" providerId="ADAL" clId="{A65AA637-D646-9940-B89C-D760EE34B6DD}" dt="2021-11-18T15:21:25.475" v="184" actId="14100"/>
          <ac:picMkLst>
            <pc:docMk/>
            <pc:sldMk cId="2684785930" sldId="299"/>
            <ac:picMk id="2" creationId="{32758CF5-689A-9E45-BCA3-94B33F768E3E}"/>
          </ac:picMkLst>
        </pc:picChg>
        <pc:picChg chg="del">
          <ac:chgData name="Michi Tobler" userId="e77e03ce-3cfc-4bf0-a4d0-da6d8494927b" providerId="ADAL" clId="{A65AA637-D646-9940-B89C-D760EE34B6DD}" dt="2021-11-18T15:21:09.875" v="178" actId="478"/>
          <ac:picMkLst>
            <pc:docMk/>
            <pc:sldMk cId="2684785930" sldId="299"/>
            <ac:picMk id="5" creationId="{ED34324B-599A-6949-AE0A-122C95F5D95C}"/>
          </ac:picMkLst>
        </pc:picChg>
      </pc:sldChg>
      <pc:sldChg chg="modSp mod">
        <pc:chgData name="Michi Tobler" userId="e77e03ce-3cfc-4bf0-a4d0-da6d8494927b" providerId="ADAL" clId="{A65AA637-D646-9940-B89C-D760EE34B6DD}" dt="2021-11-18T15:23:26.540" v="209" actId="20577"/>
        <pc:sldMkLst>
          <pc:docMk/>
          <pc:sldMk cId="2639060413" sldId="320"/>
        </pc:sldMkLst>
        <pc:spChg chg="mod">
          <ac:chgData name="Michi Tobler" userId="e77e03ce-3cfc-4bf0-a4d0-da6d8494927b" providerId="ADAL" clId="{A65AA637-D646-9940-B89C-D760EE34B6DD}" dt="2021-11-18T15:23:26.540" v="209" actId="20577"/>
          <ac:spMkLst>
            <pc:docMk/>
            <pc:sldMk cId="2639060413" sldId="320"/>
            <ac:spMk id="11" creationId="{9BB32B58-B64C-3741-ADB0-E00738298EBC}"/>
          </ac:spMkLst>
        </pc:spChg>
      </pc:sldChg>
      <pc:sldChg chg="del">
        <pc:chgData name="Michi Tobler" userId="e77e03ce-3cfc-4bf0-a4d0-da6d8494927b" providerId="ADAL" clId="{A65AA637-D646-9940-B89C-D760EE34B6DD}" dt="2021-11-18T15:21:04.986" v="177" actId="2696"/>
        <pc:sldMkLst>
          <pc:docMk/>
          <pc:sldMk cId="1623009482" sldId="321"/>
        </pc:sldMkLst>
      </pc:sldChg>
      <pc:sldChg chg="addSp delSp modSp add mod">
        <pc:chgData name="Michi Tobler" userId="e77e03ce-3cfc-4bf0-a4d0-da6d8494927b" providerId="ADAL" clId="{A65AA637-D646-9940-B89C-D760EE34B6DD}" dt="2021-11-18T15:16:34.616" v="164" actId="14100"/>
        <pc:sldMkLst>
          <pc:docMk/>
          <pc:sldMk cId="2529920317" sldId="334"/>
        </pc:sldMkLst>
        <pc:spChg chg="mod">
          <ac:chgData name="Michi Tobler" userId="e77e03ce-3cfc-4bf0-a4d0-da6d8494927b" providerId="ADAL" clId="{A65AA637-D646-9940-B89C-D760EE34B6DD}" dt="2021-11-18T15:16:30.752" v="163" actId="20577"/>
          <ac:spMkLst>
            <pc:docMk/>
            <pc:sldMk cId="2529920317" sldId="334"/>
            <ac:spMk id="33" creationId="{20F8836B-8A21-1345-B6FB-66BAD56A465E}"/>
          </ac:spMkLst>
        </pc:spChg>
        <pc:picChg chg="del">
          <ac:chgData name="Michi Tobler" userId="e77e03ce-3cfc-4bf0-a4d0-da6d8494927b" providerId="ADAL" clId="{A65AA637-D646-9940-B89C-D760EE34B6DD}" dt="2021-11-18T15:15:43.325" v="67" actId="478"/>
          <ac:picMkLst>
            <pc:docMk/>
            <pc:sldMk cId="2529920317" sldId="334"/>
            <ac:picMk id="2" creationId="{386263E0-90FC-4D41-BD6D-898724F68A67}"/>
          </ac:picMkLst>
        </pc:picChg>
        <pc:picChg chg="add mod">
          <ac:chgData name="Michi Tobler" userId="e77e03ce-3cfc-4bf0-a4d0-da6d8494927b" providerId="ADAL" clId="{A65AA637-D646-9940-B89C-D760EE34B6DD}" dt="2021-11-18T15:16:34.616" v="164" actId="14100"/>
          <ac:picMkLst>
            <pc:docMk/>
            <pc:sldMk cId="2529920317" sldId="334"/>
            <ac:picMk id="4" creationId="{9ED72BE7-D41B-E842-82A0-7851DE101902}"/>
          </ac:picMkLst>
        </pc:picChg>
      </pc:sldChg>
      <pc:sldChg chg="addSp delSp modSp add mod delAnim">
        <pc:chgData name="Michi Tobler" userId="e77e03ce-3cfc-4bf0-a4d0-da6d8494927b" providerId="ADAL" clId="{A65AA637-D646-9940-B89C-D760EE34B6DD}" dt="2021-11-18T15:19:26.232" v="172" actId="1076"/>
        <pc:sldMkLst>
          <pc:docMk/>
          <pc:sldMk cId="2479873818" sldId="335"/>
        </pc:sldMkLst>
        <pc:picChg chg="del">
          <ac:chgData name="Michi Tobler" userId="e77e03ce-3cfc-4bf0-a4d0-da6d8494927b" providerId="ADAL" clId="{A65AA637-D646-9940-B89C-D760EE34B6DD}" dt="2021-11-18T15:18:52.427" v="166" actId="478"/>
          <ac:picMkLst>
            <pc:docMk/>
            <pc:sldMk cId="2479873818" sldId="335"/>
            <ac:picMk id="2" creationId="{499DDA4D-26A5-114F-8E19-A3B9454C85C2}"/>
          </ac:picMkLst>
        </pc:picChg>
        <pc:picChg chg="add mod">
          <ac:chgData name="Michi Tobler" userId="e77e03ce-3cfc-4bf0-a4d0-da6d8494927b" providerId="ADAL" clId="{A65AA637-D646-9940-B89C-D760EE34B6DD}" dt="2021-11-18T15:19:26.232" v="172" actId="1076"/>
          <ac:picMkLst>
            <pc:docMk/>
            <pc:sldMk cId="2479873818" sldId="335"/>
            <ac:picMk id="4" creationId="{73110502-3962-114A-8F8E-EC69DFED04C8}"/>
          </ac:picMkLst>
        </pc:picChg>
      </pc:sldChg>
      <pc:sldChg chg="add del">
        <pc:chgData name="Michi Tobler" userId="e77e03ce-3cfc-4bf0-a4d0-da6d8494927b" providerId="ADAL" clId="{A65AA637-D646-9940-B89C-D760EE34B6DD}" dt="2021-11-18T15:20:17.175" v="176"/>
        <pc:sldMkLst>
          <pc:docMk/>
          <pc:sldMk cId="955725426" sldId="336"/>
        </pc:sldMkLst>
      </pc:sldChg>
    </pc:docChg>
  </pc:docChgLst>
  <pc:docChgLst>
    <pc:chgData name="Tobler, Michael" userId="23736f38-8fde-4d4c-a7fc-b2d88c867b58" providerId="ADAL" clId="{42F8CF8C-C0E7-FB48-BEC6-3E43A891B020}"/>
    <pc:docChg chg="modSld">
      <pc:chgData name="Tobler, Michael" userId="23736f38-8fde-4d4c-a7fc-b2d88c867b58" providerId="ADAL" clId="{42F8CF8C-C0E7-FB48-BEC6-3E43A891B020}" dt="2023-10-18T15:47:00.294" v="0" actId="18331"/>
      <pc:docMkLst>
        <pc:docMk/>
      </pc:docMkLst>
      <pc:sldChg chg="modSp">
        <pc:chgData name="Tobler, Michael" userId="23736f38-8fde-4d4c-a7fc-b2d88c867b58" providerId="ADAL" clId="{42F8CF8C-C0E7-FB48-BEC6-3E43A891B020}" dt="2023-10-18T15:47:00.294" v="0" actId="18331"/>
        <pc:sldMkLst>
          <pc:docMk/>
          <pc:sldMk cId="2089198866" sldId="256"/>
        </pc:sldMkLst>
        <pc:picChg chg="mod">
          <ac:chgData name="Tobler, Michael" userId="23736f38-8fde-4d4c-a7fc-b2d88c867b58" providerId="ADAL" clId="{42F8CF8C-C0E7-FB48-BEC6-3E43A891B020}" dt="2023-10-18T15:47:00.294" v="0" actId="18331"/>
          <ac:picMkLst>
            <pc:docMk/>
            <pc:sldMk cId="2089198866" sldId="256"/>
            <ac:picMk id="5" creationId="{23EE7432-0BC0-E545-8A46-371B1E5A526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22B02-A30A-2D44-9B2F-2EE38A3B1EA7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BC42CA-C493-1C40-9EB2-5EF6DB46D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1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C42CA-C493-1C40-9EB2-5EF6DB46D14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25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F10FC-3DEC-B54E-969E-BD491D6154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AEFAEB-466F-534E-B36B-DFE160EC53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DCAD0-5293-4344-9DC4-9F302AE86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822B0-5826-7645-AED7-7AC19D2F1248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4D436-7ECE-F445-B666-1E17A5F01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9EA16-9EA5-E14A-A5C5-ED8170ED8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5A67D-AD67-F044-9CBD-CCF70A07B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613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B5113-1725-8142-AC2E-8ADE5C37B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AD89FB-F2B0-B14B-92D0-E357BDCE3D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BDC86-B006-DF4E-9842-27C6AAA74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822B0-5826-7645-AED7-7AC19D2F1248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1ACBC-2EBE-D84D-984E-8807D457A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F2B02C-7A65-4540-A48C-DE8AD841E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5A67D-AD67-F044-9CBD-CCF70A07B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969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AC7656-9421-1E42-A86A-2A791E6BAA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400C9A-9EA0-5249-8B86-8FE2DDF4E3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0D0C49-1BF5-8146-A617-E65AF13AD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822B0-5826-7645-AED7-7AC19D2F1248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0C96D-FE93-BB4E-8EA0-ACE432722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DFCFB-C67D-9B4A-8770-D3D694D2A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5A67D-AD67-F044-9CBD-CCF70A07B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727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1D2B1-0E10-6A44-AF18-2A2D65802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AA653-49AB-D545-BCC6-CB34703B4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C0AED-1D56-F84F-8FF3-85518C7F6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822B0-5826-7645-AED7-7AC19D2F1248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D21779-BE1A-F94E-BFCD-786EE35D1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2B8E1-4A30-FA42-BE41-62C4F9635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5A67D-AD67-F044-9CBD-CCF70A07B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5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BBB3C-9D64-CF40-B64B-C8C92C79D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DB9D2-B209-9F45-9FE2-943D6DBA5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0CB38-6D78-A44B-B0FE-300C63895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822B0-5826-7645-AED7-7AC19D2F1248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28F200-971C-DB49-98D0-04273E646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915D4-A96A-A246-80E3-9B9E7E2B3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5A67D-AD67-F044-9CBD-CCF70A07B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40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6547F-B138-124D-BDAB-43832B3CE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DC05E-7E84-5441-8E1B-2248FF4C67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2EA650-D7F0-AC45-AD76-7C08B83BDF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0AF9B3-60FC-2F4D-96CC-3C3DC8E25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822B0-5826-7645-AED7-7AC19D2F1248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BAE521-6416-8F4A-9EE2-220F9582E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89FA36-E4AE-C846-986B-F475CBC9E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5A67D-AD67-F044-9CBD-CCF70A07B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49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9CA48-520D-0F4C-A63A-41FEC27CB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6D5386-E9D8-344E-BD20-6BA1C63A6E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03331-7A95-0C46-96EA-995E9929BF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AC164B-152A-0E4C-BC8F-28D5706B18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BA0928-5AA4-B643-968E-45AF147CD4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2F44F7-7559-E348-BE10-0EA1A74B0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822B0-5826-7645-AED7-7AC19D2F1248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D31E74-E218-BB4C-9A9E-B47C6F2D7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4E377B-8ED3-C649-9F2D-E71667C9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5A67D-AD67-F044-9CBD-CCF70A07B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915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3EA82-61DD-D048-8598-AA62F4B46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942C50-39D4-5642-B298-802CAA8F4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822B0-5826-7645-AED7-7AC19D2F1248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672230-3A04-F84B-B200-C304C673D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431F33-FC41-0C40-AD16-B8C97AA31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5A67D-AD67-F044-9CBD-CCF70A07B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714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C4A138-873C-F146-A117-6C6BDF45F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822B0-5826-7645-AED7-7AC19D2F1248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6E5C6-9D2A-F14C-A047-87400FB71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853070-4984-4647-8732-A4314C868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5A67D-AD67-F044-9CBD-CCF70A07B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931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A5AB9-ECEE-9845-B390-B97FA1444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6056D-5B31-1640-A9C9-BB17F4095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DEC08C-BFD0-FD43-94B3-F9BD571B15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C0AA4A-3873-AC41-9AD2-3B3F145EA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822B0-5826-7645-AED7-7AC19D2F1248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A7A7E5-3190-8444-BB2C-61B42A00C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1832E4-0479-9448-9B0E-E0F723ED5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5A67D-AD67-F044-9CBD-CCF70A07B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418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7A201-625B-E041-87D6-F8C46A8E3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26CDA1-E9E8-4E45-8494-0EA15AA790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88E896-83B6-104C-9019-B3366A9E03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33C76D-C9AB-E242-BFF0-992814216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822B0-5826-7645-AED7-7AC19D2F1248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788056-6AB0-C24F-9E5E-B1245585E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8BFB14-F950-3043-B31F-4D3E2A0A1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E5A67D-AD67-F044-9CBD-CCF70A07B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41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2DAE5D-92CB-A949-9CBB-2D9BFED98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99765E-5B42-2D47-AAC9-2D003984E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428C3-BE46-EC45-980A-7BA7B508E9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822B0-5826-7645-AED7-7AC19D2F1248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E87F98-79A3-514F-AD6D-F22B79C414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8E02A-C3C1-EE4E-B2DA-6100251540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E5A67D-AD67-F044-9CBD-CCF70A07BE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82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EE7432-0BC0-E545-8A46-371B1E5A52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7494C0-E98B-6A4F-92DA-88CA8F1583C2}"/>
              </a:ext>
            </a:extLst>
          </p:cNvPr>
          <p:cNvSpPr/>
          <p:nvPr/>
        </p:nvSpPr>
        <p:spPr>
          <a:xfrm>
            <a:off x="0" y="5288340"/>
            <a:ext cx="69607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Evolution</a:t>
            </a:r>
            <a:endParaRPr lang="en-US" sz="3200" b="1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r>
              <a:rPr lang="en-US" sz="2400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Evolutionary medicine</a:t>
            </a:r>
            <a:endParaRPr lang="en-US" b="1" dirty="0"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198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5314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Life tables: basic concept</a:t>
            </a:r>
          </a:p>
        </p:txBody>
      </p:sp>
      <p:pic>
        <p:nvPicPr>
          <p:cNvPr id="4" name="Picture 3" descr="FG12_09a.JPG">
            <a:extLst>
              <a:ext uri="{FF2B5EF4-FFF2-40B4-BE49-F238E27FC236}">
                <a16:creationId xmlns:a16="http://schemas.microsoft.com/office/drawing/2014/main" id="{C4397053-1018-2E45-9D9C-69092C87D7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93339" y="1737360"/>
            <a:ext cx="5198661" cy="5062451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85AB4FF-7213-1B41-9ADE-7A81BFDE7026}"/>
              </a:ext>
            </a:extLst>
          </p:cNvPr>
          <p:cNvSpPr txBox="1">
            <a:spLocks/>
          </p:cNvSpPr>
          <p:nvPr/>
        </p:nvSpPr>
        <p:spPr>
          <a:xfrm>
            <a:off x="313545" y="704078"/>
            <a:ext cx="8946069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/>
              <a:t>Calculating average lifetime reproductive success based on survival and age-specific reproductive success</a:t>
            </a:r>
          </a:p>
          <a:p>
            <a:pPr>
              <a:spcAft>
                <a:spcPts val="1200"/>
              </a:spcAft>
            </a:pPr>
            <a:r>
              <a:rPr lang="en-US" dirty="0"/>
              <a:t>Example:</a:t>
            </a:r>
          </a:p>
          <a:p>
            <a:pPr marL="460375">
              <a:spcAft>
                <a:spcPts val="1200"/>
              </a:spcAft>
            </a:pPr>
            <a:r>
              <a:rPr lang="en-US" dirty="0"/>
              <a:t>Survival probability each year: 0.8</a:t>
            </a:r>
          </a:p>
          <a:p>
            <a:pPr marL="460375">
              <a:spcAft>
                <a:spcPts val="1200"/>
              </a:spcAft>
            </a:pPr>
            <a:r>
              <a:rPr lang="en-US" dirty="0"/>
              <a:t>Age of maturation: 3</a:t>
            </a:r>
          </a:p>
          <a:p>
            <a:pPr marL="460375">
              <a:spcAft>
                <a:spcPts val="1200"/>
              </a:spcAft>
            </a:pPr>
            <a:r>
              <a:rPr lang="en-US" dirty="0"/>
              <a:t>Reproductive success each year: 1</a:t>
            </a:r>
          </a:p>
          <a:p>
            <a:pPr marL="460375">
              <a:spcAft>
                <a:spcPts val="1200"/>
              </a:spcAft>
            </a:pPr>
            <a:endParaRPr lang="en-US" dirty="0"/>
          </a:p>
          <a:p>
            <a:pPr marL="7938">
              <a:spcAft>
                <a:spcPts val="1200"/>
              </a:spcAft>
            </a:pPr>
            <a:r>
              <a:rPr lang="en-US" dirty="0"/>
              <a:t>Lifetime reproductive success is the sum of </a:t>
            </a:r>
            <a:br>
              <a:rPr lang="en-US" dirty="0"/>
            </a:br>
            <a:r>
              <a:rPr lang="en-US" dirty="0"/>
              <a:t>expected RS at each age</a:t>
            </a:r>
          </a:p>
          <a:p>
            <a:pPr marL="7938">
              <a:spcAft>
                <a:spcPts val="1200"/>
              </a:spcAft>
            </a:pPr>
            <a:r>
              <a:rPr lang="en-US" dirty="0"/>
              <a:t>How do deleterious mutations impact lifetime </a:t>
            </a:r>
            <a:br>
              <a:rPr lang="en-US" dirty="0"/>
            </a:br>
            <a:r>
              <a:rPr lang="en-US" dirty="0"/>
              <a:t>reproductive success?</a:t>
            </a:r>
          </a:p>
          <a:p>
            <a:pPr marL="7938">
              <a:spcAft>
                <a:spcPts val="1200"/>
              </a:spcAft>
            </a:pPr>
            <a:r>
              <a:rPr lang="en-US" dirty="0"/>
              <a:t>How do mutations that enhance reproduction </a:t>
            </a:r>
            <a:br>
              <a:rPr lang="en-US" dirty="0"/>
            </a:br>
            <a:r>
              <a:rPr lang="en-US" dirty="0"/>
              <a:t>early in life but are deleterious late in life </a:t>
            </a:r>
            <a:br>
              <a:rPr lang="en-US" dirty="0"/>
            </a:br>
            <a:r>
              <a:rPr lang="en-US" dirty="0"/>
              <a:t>impact lifetime reproductive success?</a:t>
            </a:r>
          </a:p>
        </p:txBody>
      </p:sp>
    </p:spTree>
    <p:extLst>
      <p:ext uri="{BB962C8B-B14F-4D97-AF65-F5344CB8AC3E}">
        <p14:creationId xmlns:p14="http://schemas.microsoft.com/office/powerpoint/2010/main" val="1217100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5314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Life tables: basic concept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85AB4FF-7213-1B41-9ADE-7A81BFDE7026}"/>
              </a:ext>
            </a:extLst>
          </p:cNvPr>
          <p:cNvSpPr txBox="1">
            <a:spLocks/>
          </p:cNvSpPr>
          <p:nvPr/>
        </p:nvSpPr>
        <p:spPr>
          <a:xfrm>
            <a:off x="313545" y="704078"/>
            <a:ext cx="8946069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/>
              <a:t>Calculating average lifetime reproductive success based on survival and age-specific reproductive success</a:t>
            </a:r>
          </a:p>
          <a:p>
            <a:pPr>
              <a:spcAft>
                <a:spcPts val="1200"/>
              </a:spcAft>
            </a:pPr>
            <a:r>
              <a:rPr lang="en-US" dirty="0"/>
              <a:t>Example:</a:t>
            </a:r>
          </a:p>
          <a:p>
            <a:pPr marL="460375">
              <a:spcAft>
                <a:spcPts val="1200"/>
              </a:spcAft>
            </a:pPr>
            <a:r>
              <a:rPr lang="en-US" dirty="0"/>
              <a:t>Survival probability each year: 0.8</a:t>
            </a:r>
          </a:p>
          <a:p>
            <a:pPr marL="460375">
              <a:spcAft>
                <a:spcPts val="1200"/>
              </a:spcAft>
            </a:pPr>
            <a:r>
              <a:rPr lang="en-US" dirty="0"/>
              <a:t>Age of maturation: 3</a:t>
            </a:r>
          </a:p>
          <a:p>
            <a:pPr marL="460375">
              <a:spcAft>
                <a:spcPts val="1200"/>
              </a:spcAft>
            </a:pPr>
            <a:r>
              <a:rPr lang="en-US" dirty="0"/>
              <a:t>Reproductive success each year: 1</a:t>
            </a:r>
          </a:p>
          <a:p>
            <a:pPr marL="460375">
              <a:spcAft>
                <a:spcPts val="1200"/>
              </a:spcAft>
            </a:pPr>
            <a:endParaRPr lang="en-US" dirty="0"/>
          </a:p>
          <a:p>
            <a:pPr marL="7938">
              <a:spcAft>
                <a:spcPts val="1200"/>
              </a:spcAft>
            </a:pPr>
            <a:r>
              <a:rPr lang="en-US" dirty="0"/>
              <a:t>Lifetime reproductive success is the sum of </a:t>
            </a:r>
            <a:br>
              <a:rPr lang="en-US" dirty="0"/>
            </a:br>
            <a:r>
              <a:rPr lang="en-US" dirty="0"/>
              <a:t>expected RS at each age</a:t>
            </a:r>
          </a:p>
          <a:p>
            <a:pPr marL="7938">
              <a:spcAft>
                <a:spcPts val="1200"/>
              </a:spcAft>
            </a:pPr>
            <a:r>
              <a:rPr lang="en-US" dirty="0"/>
              <a:t>How do deleterious mutations impact lifetime </a:t>
            </a:r>
            <a:br>
              <a:rPr lang="en-US" dirty="0"/>
            </a:br>
            <a:r>
              <a:rPr lang="en-US" dirty="0"/>
              <a:t>reproductive success?</a:t>
            </a:r>
          </a:p>
          <a:p>
            <a:pPr marL="7938">
              <a:spcAft>
                <a:spcPts val="1200"/>
              </a:spcAft>
            </a:pPr>
            <a:r>
              <a:rPr lang="en-US" dirty="0"/>
              <a:t>How do mutations that enhance reproduction </a:t>
            </a:r>
            <a:br>
              <a:rPr lang="en-US" dirty="0"/>
            </a:br>
            <a:r>
              <a:rPr lang="en-US" dirty="0"/>
              <a:t>early in life but are deleterious late in life </a:t>
            </a:r>
            <a:br>
              <a:rPr lang="en-US" dirty="0"/>
            </a:br>
            <a:r>
              <a:rPr lang="en-US" dirty="0"/>
              <a:t>impact lifetime reproductive success?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496F2E-B308-8146-BE49-B170C5A8E0F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6779" y="1964724"/>
            <a:ext cx="6850586" cy="48932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0D3235C-7C4A-F947-A3D6-7F11162E0E0E}"/>
              </a:ext>
            </a:extLst>
          </p:cNvPr>
          <p:cNvSpPr/>
          <p:nvPr/>
        </p:nvSpPr>
        <p:spPr>
          <a:xfrm>
            <a:off x="10551098" y="1907655"/>
            <a:ext cx="12843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Reproduction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EC4B33-1867-4B47-822D-AEEB51954D3F}"/>
              </a:ext>
            </a:extLst>
          </p:cNvPr>
          <p:cNvSpPr/>
          <p:nvPr/>
        </p:nvSpPr>
        <p:spPr>
          <a:xfrm>
            <a:off x="6128300" y="1907655"/>
            <a:ext cx="7970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Survival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4CD157-0AE3-274E-A4EB-B15336277496}"/>
              </a:ext>
            </a:extLst>
          </p:cNvPr>
          <p:cNvSpPr/>
          <p:nvPr/>
        </p:nvSpPr>
        <p:spPr>
          <a:xfrm>
            <a:off x="8324653" y="5190083"/>
            <a:ext cx="25731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Lifetime reproductive success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AE4F024-DA20-3542-8C8F-1832683C46F6}"/>
              </a:ext>
            </a:extLst>
          </p:cNvPr>
          <p:cNvCxnSpPr>
            <a:cxnSpLocks/>
          </p:cNvCxnSpPr>
          <p:nvPr/>
        </p:nvCxnSpPr>
        <p:spPr>
          <a:xfrm flipH="1">
            <a:off x="7928387" y="5420916"/>
            <a:ext cx="473335" cy="48458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720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4164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Empirical examples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85AB4FF-7213-1B41-9ADE-7A81BFDE7026}"/>
              </a:ext>
            </a:extLst>
          </p:cNvPr>
          <p:cNvSpPr txBox="1">
            <a:spLocks/>
          </p:cNvSpPr>
          <p:nvPr/>
        </p:nvSpPr>
        <p:spPr>
          <a:xfrm>
            <a:off x="313545" y="704078"/>
            <a:ext cx="894606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/>
              <a:t>Experimental evolution in </a:t>
            </a:r>
            <a:r>
              <a:rPr lang="en-US" i="1" dirty="0"/>
              <a:t>Drosophila</a:t>
            </a:r>
          </a:p>
          <a:p>
            <a:pPr>
              <a:spcAft>
                <a:spcPts val="1200"/>
              </a:spcAft>
            </a:pPr>
            <a:r>
              <a:rPr lang="en-US" dirty="0"/>
              <a:t>	What happens to longevity if fly reproduction is limited to early adulthood?</a:t>
            </a:r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r>
              <a:rPr lang="en-US" dirty="0"/>
              <a:t>Genetic variation at ageing locus in </a:t>
            </a:r>
            <a:r>
              <a:rPr lang="en-US" i="1" dirty="0"/>
              <a:t>C. elegans</a:t>
            </a:r>
          </a:p>
          <a:p>
            <a:pPr marL="917575">
              <a:spcAft>
                <a:spcPts val="1200"/>
              </a:spcAft>
            </a:pPr>
            <a:r>
              <a:rPr lang="en-US" dirty="0"/>
              <a:t>What happens to alleles that confer longevity under different environmental conditions?</a:t>
            </a:r>
          </a:p>
          <a:p>
            <a:pPr marL="917575">
              <a:spcAft>
                <a:spcPts val="1200"/>
              </a:spcAft>
            </a:pPr>
            <a:endParaRPr lang="en-US" dirty="0"/>
          </a:p>
          <a:p>
            <a:pPr marL="7938">
              <a:spcAft>
                <a:spcPts val="1200"/>
              </a:spcAft>
            </a:pPr>
            <a:r>
              <a:rPr lang="en-US" dirty="0"/>
              <a:t>Simple </a:t>
            </a:r>
            <a:r>
              <a:rPr lang="en-US" dirty="0" err="1"/>
              <a:t>ggplots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687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6534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Aging is built into our genomes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6818776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>
              <a:spcAft>
                <a:spcPts val="1200"/>
              </a:spcAft>
            </a:pPr>
            <a:r>
              <a:rPr lang="en-US" dirty="0"/>
              <a:t>Deleterious mutations have accumulated in our genomes of millions of years! </a:t>
            </a:r>
          </a:p>
          <a:p>
            <a:pPr marL="15875">
              <a:spcAft>
                <a:spcPts val="1200"/>
              </a:spcAft>
            </a:pPr>
            <a:r>
              <a:rPr lang="en-US" dirty="0"/>
              <a:t>Many have likely only become visible in recent centuries as human lifespans have increased.</a:t>
            </a:r>
          </a:p>
          <a:p>
            <a:pPr marL="15875">
              <a:spcAft>
                <a:spcPts val="1200"/>
              </a:spcAft>
            </a:pPr>
            <a:r>
              <a:rPr lang="en-US" dirty="0"/>
              <a:t>Many have and will be sticking around, because carriers actually have higher fitness</a:t>
            </a:r>
          </a:p>
          <a:p>
            <a:pPr marL="15875">
              <a:spcAft>
                <a:spcPts val="1200"/>
              </a:spcAft>
            </a:pPr>
            <a:r>
              <a:rPr lang="en-US" dirty="0"/>
              <a:t>We have all evolved to live fast and die young… and we can’t just erase the indelible stamp of natural selection</a:t>
            </a:r>
          </a:p>
        </p:txBody>
      </p:sp>
      <p:pic>
        <p:nvPicPr>
          <p:cNvPr id="1026" name="Picture 2" descr="Science can now slow aging in mice — are humans next?">
            <a:extLst>
              <a:ext uri="{FF2B5EF4-FFF2-40B4-BE49-F238E27FC236}">
                <a16:creationId xmlns:a16="http://schemas.microsoft.com/office/drawing/2014/main" id="{9E7ACB93-9D32-C54E-91C8-63D499F9B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73884" y="3429000"/>
            <a:ext cx="4893326" cy="326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344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2285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89050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Adaptive trait variation and human health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681877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Lactose intolerance: an evolutionary perspective</a:t>
            </a:r>
          </a:p>
          <a:p>
            <a:pPr marL="463550">
              <a:spcAft>
                <a:spcPts val="1200"/>
              </a:spcAft>
            </a:pPr>
            <a:r>
              <a:rPr lang="en-US" dirty="0"/>
              <a:t>Lactase allows for digestion of milk sugar (lactose)</a:t>
            </a:r>
          </a:p>
          <a:p>
            <a:pPr marL="463550">
              <a:spcAft>
                <a:spcPts val="1200"/>
              </a:spcAft>
            </a:pPr>
            <a:r>
              <a:rPr lang="en-US" dirty="0"/>
              <a:t>For most mammals, the only source of lactose is breast milk</a:t>
            </a:r>
          </a:p>
          <a:p>
            <a:pPr marL="463550">
              <a:spcAft>
                <a:spcPts val="1200"/>
              </a:spcAft>
            </a:pPr>
            <a:r>
              <a:rPr lang="en-US" dirty="0"/>
              <a:t>Lactase production stops after weaning</a:t>
            </a:r>
          </a:p>
          <a:p>
            <a:pPr marL="463550">
              <a:spcAft>
                <a:spcPts val="1200"/>
              </a:spcAft>
            </a:pPr>
            <a:r>
              <a:rPr lang="en-US" dirty="0"/>
              <a:t>In populations with a history of keeping domesticated cattle, individuals have a heritable ability to produce lactase as adults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6BFF8B-792D-8741-B417-1F7A495F97B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4930" y="3879419"/>
            <a:ext cx="6588015" cy="28992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D25FE3-9A0E-0C42-B21B-47DEAB08E3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3386" y="4326034"/>
            <a:ext cx="3117582" cy="171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91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7159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Adaptation to what environment?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6569561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/>
              <a:t>Until the advent of agriculture (10,000 </a:t>
            </a:r>
            <a:r>
              <a:rPr lang="en-US" dirty="0" err="1"/>
              <a:t>ybp</a:t>
            </a:r>
            <a:r>
              <a:rPr lang="en-US" dirty="0"/>
              <a:t>), humans lived as hunter-gatherers</a:t>
            </a:r>
          </a:p>
          <a:p>
            <a:pPr>
              <a:spcAft>
                <a:spcPts val="1200"/>
              </a:spcAft>
            </a:pPr>
            <a:r>
              <a:rPr lang="en-US" dirty="0"/>
              <a:t>Modern urbanites encounter much different environments and have different lifestyles</a:t>
            </a:r>
          </a:p>
          <a:p>
            <a:pPr>
              <a:spcAft>
                <a:spcPts val="1200"/>
              </a:spcAft>
            </a:pPr>
            <a:r>
              <a:rPr lang="en-US" dirty="0"/>
              <a:t>Different patterns of energy expenditure:</a:t>
            </a:r>
          </a:p>
          <a:p>
            <a:pPr marL="463550">
              <a:spcAft>
                <a:spcPts val="1200"/>
              </a:spcAft>
            </a:pPr>
            <a:r>
              <a:rPr lang="en-US" dirty="0"/>
              <a:t>!Kung: Walk ~15 km a day; use energy at 1.5 times the resting metabolic rate</a:t>
            </a:r>
          </a:p>
          <a:p>
            <a:pPr marL="463550">
              <a:spcAft>
                <a:spcPts val="1200"/>
              </a:spcAft>
            </a:pPr>
            <a:r>
              <a:rPr lang="en-US" dirty="0"/>
              <a:t>Americans: Walk an average of 0.4 km a day; use energy at 1.2 times the resting metabolic rate</a:t>
            </a:r>
          </a:p>
        </p:txBody>
      </p:sp>
      <p:pic>
        <p:nvPicPr>
          <p:cNvPr id="6" name="Picture 5" descr="FG13_16.JPG">
            <a:extLst>
              <a:ext uri="{FF2B5EF4-FFF2-40B4-BE49-F238E27FC236}">
                <a16:creationId xmlns:a16="http://schemas.microsoft.com/office/drawing/2014/main" id="{F900F632-8912-AE42-8A11-BDAB7BC208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3313" y="4440748"/>
            <a:ext cx="4442636" cy="20617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56E94F-6B4A-AF43-8C86-DB932AEDD4C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8329" y="3674853"/>
            <a:ext cx="4113671" cy="308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97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7159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Adaptation to what environment?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656956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/>
              <a:t>Change in lifestyle is correlated with a surge of diseases and conditions absent in hunter-gatherer communities (diseases of civilization)</a:t>
            </a:r>
          </a:p>
          <a:p>
            <a:pPr marL="463550">
              <a:spcAft>
                <a:spcPts val="1200"/>
              </a:spcAft>
            </a:pPr>
            <a:r>
              <a:rPr lang="en-US" dirty="0"/>
              <a:t>Are diseases of civilization an indicator of maladaptation? Did cultural change outpace evolution?</a:t>
            </a:r>
          </a:p>
          <a:p>
            <a:pPr marL="463550">
              <a:spcAft>
                <a:spcPts val="1200"/>
              </a:spcAft>
            </a:pPr>
            <a:r>
              <a:rPr lang="en-US" dirty="0"/>
              <a:t>If the current environment is different from the environment we adapted to, we can make sense of puzzling traits and recognize ways to reduce risks associated with modern life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  <p:pic>
        <p:nvPicPr>
          <p:cNvPr id="1026" name="Picture 2" descr="LifeStyle Disorders and role of Physiotherapy - SGT University ...">
            <a:extLst>
              <a:ext uri="{FF2B5EF4-FFF2-40B4-BE49-F238E27FC236}">
                <a16:creationId xmlns:a16="http://schemas.microsoft.com/office/drawing/2014/main" id="{CD7E41B8-0D1A-5A4C-9324-77E330DC2F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924669" y="2227810"/>
            <a:ext cx="5104291" cy="455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282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79608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Breast cancer and risks of modern life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656956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/>
              <a:t>Brest cancer occurs in about 12.5% of American women</a:t>
            </a:r>
          </a:p>
          <a:p>
            <a:pPr>
              <a:spcAft>
                <a:spcPts val="1200"/>
              </a:spcAft>
            </a:pPr>
            <a:r>
              <a:rPr lang="en-US" dirty="0"/>
              <a:t>Caused by genetic and environmental factors</a:t>
            </a:r>
          </a:p>
          <a:p>
            <a:pPr>
              <a:spcAft>
                <a:spcPts val="1200"/>
              </a:spcAft>
            </a:pPr>
            <a:r>
              <a:rPr lang="en-US" dirty="0"/>
              <a:t>Why do high rates of breast cancer persist?</a:t>
            </a:r>
          </a:p>
          <a:p>
            <a:pPr>
              <a:spcAft>
                <a:spcPts val="1200"/>
              </a:spcAft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FC2D4B-885C-3E48-99DE-356CF7D3C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54211"/>
            <a:ext cx="5999364" cy="438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326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79608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Breast cancer and risks of modern life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656956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Pathogen hypothesis</a:t>
            </a:r>
          </a:p>
          <a:p>
            <a:pPr marL="463550">
              <a:spcAft>
                <a:spcPts val="1200"/>
              </a:spcAft>
            </a:pPr>
            <a:r>
              <a:rPr lang="en-US" dirty="0"/>
              <a:t>Mice develop cancer in response to viral infections (MMTV)</a:t>
            </a:r>
          </a:p>
          <a:p>
            <a:pPr marL="463550">
              <a:spcAft>
                <a:spcPts val="1200"/>
              </a:spcAft>
            </a:pPr>
            <a:r>
              <a:rPr lang="en-US" dirty="0"/>
              <a:t>Comparisons between normal and breast cancer tissue revealed disproportional incidence of MMTV-like gene sequences</a:t>
            </a:r>
          </a:p>
          <a:p>
            <a:pPr marL="463550">
              <a:spcAft>
                <a:spcPts val="1200"/>
              </a:spcAft>
            </a:pPr>
            <a:r>
              <a:rPr lang="en-US" dirty="0"/>
              <a:t>As MMTV is more common in </a:t>
            </a:r>
            <a:r>
              <a:rPr lang="en-US" i="1" dirty="0"/>
              <a:t>Mus </a:t>
            </a:r>
            <a:r>
              <a:rPr lang="en-US" i="1" dirty="0" err="1"/>
              <a:t>domesticus</a:t>
            </a:r>
            <a:r>
              <a:rPr lang="en-US" i="1" dirty="0"/>
              <a:t> </a:t>
            </a:r>
            <a:r>
              <a:rPr lang="en-US" dirty="0"/>
              <a:t>than </a:t>
            </a:r>
            <a:r>
              <a:rPr lang="en-US" i="1" dirty="0"/>
              <a:t>Mus musculus</a:t>
            </a:r>
            <a:r>
              <a:rPr lang="en-US" dirty="0"/>
              <a:t>, incidence of breast cancer should be higher in countries with the former</a:t>
            </a:r>
          </a:p>
          <a:p>
            <a:pPr>
              <a:spcAft>
                <a:spcPts val="1200"/>
              </a:spcAft>
            </a:pPr>
            <a:r>
              <a:rPr lang="en-US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Caveats</a:t>
            </a:r>
          </a:p>
          <a:p>
            <a:pPr marL="463550">
              <a:spcAft>
                <a:spcPts val="1200"/>
              </a:spcAft>
            </a:pPr>
            <a:r>
              <a:rPr lang="en-US" dirty="0"/>
              <a:t>No virus particles have ever been found in tumor cells</a:t>
            </a:r>
          </a:p>
          <a:p>
            <a:pPr marL="463550">
              <a:spcAft>
                <a:spcPts val="1200"/>
              </a:spcAft>
            </a:pPr>
            <a:r>
              <a:rPr lang="en-US" dirty="0"/>
              <a:t>Only 40% of breast tumors exhibit MMTV-like sequences</a:t>
            </a:r>
          </a:p>
        </p:txBody>
      </p:sp>
      <p:pic>
        <p:nvPicPr>
          <p:cNvPr id="5" name="Picture 4" descr="FG13_17a.JPG">
            <a:extLst>
              <a:ext uri="{FF2B5EF4-FFF2-40B4-BE49-F238E27FC236}">
                <a16:creationId xmlns:a16="http://schemas.microsoft.com/office/drawing/2014/main" id="{740F4413-2126-A944-B475-A087079CB9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42569" y="1027063"/>
            <a:ext cx="1516813" cy="1782805"/>
          </a:xfrm>
          <a:prstGeom prst="rect">
            <a:avLst/>
          </a:prstGeom>
        </p:spPr>
      </p:pic>
      <p:pic>
        <p:nvPicPr>
          <p:cNvPr id="7" name="Picture 6" descr="FG13_17b.JPG">
            <a:extLst>
              <a:ext uri="{FF2B5EF4-FFF2-40B4-BE49-F238E27FC236}">
                <a16:creationId xmlns:a16="http://schemas.microsoft.com/office/drawing/2014/main" id="{16056276-98CD-DD47-B867-6613EEA48E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20837" y="2895346"/>
            <a:ext cx="2516055" cy="371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3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1C563F-0C1B-9C4C-BFE1-E261298FE688}"/>
              </a:ext>
            </a:extLst>
          </p:cNvPr>
          <p:cNvSpPr txBox="1"/>
          <p:nvPr/>
        </p:nvSpPr>
        <p:spPr>
          <a:xfrm>
            <a:off x="0" y="0"/>
            <a:ext cx="6014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Evolution and human health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58ADB343-0ECF-C641-80FA-BE20AE5B88FF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6569561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/>
              <a:t>The analytical tools evolutionary biologists use to study form and function of organisms can—with appropriate caution— also be applied to study form and function of humans.</a:t>
            </a:r>
          </a:p>
          <a:p>
            <a:pPr marL="461963">
              <a:spcAft>
                <a:spcPts val="1200"/>
              </a:spcAft>
            </a:pPr>
            <a:r>
              <a:rPr lang="en-US" dirty="0"/>
              <a:t>Evolving pathogens</a:t>
            </a:r>
          </a:p>
          <a:p>
            <a:pPr marL="461963">
              <a:spcAft>
                <a:spcPts val="1200"/>
              </a:spcAft>
            </a:pPr>
            <a:r>
              <a:rPr lang="en-US" dirty="0"/>
              <a:t>Characters influenced by heterozygote advantage</a:t>
            </a:r>
          </a:p>
          <a:p>
            <a:pPr marL="461963">
              <a:spcAft>
                <a:spcPts val="1200"/>
              </a:spcAft>
            </a:pPr>
            <a:r>
              <a:rPr lang="en-US" dirty="0"/>
              <a:t>Conditions caused by recessive alleles</a:t>
            </a:r>
          </a:p>
          <a:p>
            <a:pPr marL="461963">
              <a:spcAft>
                <a:spcPts val="1200"/>
              </a:spcAft>
            </a:pPr>
            <a:r>
              <a:rPr lang="en-US" dirty="0"/>
              <a:t>Cancer as a consequence of mutation/selection balance</a:t>
            </a:r>
          </a:p>
          <a:p>
            <a:pPr marL="461963">
              <a:spcAft>
                <a:spcPts val="1200"/>
              </a:spcAft>
            </a:pPr>
            <a:r>
              <a:rPr lang="en-US" dirty="0"/>
              <a:t>Inbreeding depression</a:t>
            </a:r>
          </a:p>
          <a:p>
            <a:pPr marL="461963">
              <a:spcAft>
                <a:spcPts val="1200"/>
              </a:spcAft>
            </a:pPr>
            <a:r>
              <a:rPr lang="en-US" dirty="0"/>
              <a:t>Parent/offspring conflicts and kin selection</a:t>
            </a:r>
          </a:p>
          <a:p>
            <a:pPr marL="461963">
              <a:spcAft>
                <a:spcPts val="1200"/>
              </a:spcAft>
            </a:pPr>
            <a:r>
              <a:rPr lang="en-US" dirty="0"/>
              <a:t>Aging as a consequence of tradeoffs between reproduction and repair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341979-BA32-B044-8A86-3C4EA58FB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1227" y="1555533"/>
            <a:ext cx="4109175" cy="514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32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79608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Breast cancer and risks of modern life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717622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Novel environment hypothesis</a:t>
            </a:r>
          </a:p>
          <a:p>
            <a:pPr marL="463550">
              <a:spcAft>
                <a:spcPts val="1200"/>
              </a:spcAft>
            </a:pPr>
            <a:r>
              <a:rPr lang="en-US" dirty="0"/>
              <a:t>Breast cancer is associated with menstrual cycling and nursing</a:t>
            </a:r>
          </a:p>
          <a:p>
            <a:pPr marL="463550">
              <a:spcAft>
                <a:spcPts val="1200"/>
              </a:spcAft>
            </a:pPr>
            <a:r>
              <a:rPr lang="en-US" dirty="0"/>
              <a:t>Menstrual cycling can stimulate cancer growth because of high estrogen and progesterone levels in postovulatory phase</a:t>
            </a:r>
          </a:p>
          <a:p>
            <a:pPr marL="463550">
              <a:spcAft>
                <a:spcPts val="1200"/>
              </a:spcAft>
            </a:pPr>
            <a:r>
              <a:rPr lang="en-US" dirty="0"/>
              <a:t>Is continuous menstrual cycling really normal?</a:t>
            </a:r>
          </a:p>
          <a:p>
            <a:pPr marL="463550">
              <a:spcAft>
                <a:spcPts val="1200"/>
              </a:spcAft>
            </a:pPr>
            <a:r>
              <a:rPr lang="en-US" dirty="0"/>
              <a:t>Women’s bodies may not have been selected to tolerate long periods of continuous menstrual cycling!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791639-3BDE-3048-B076-E643AEE25CB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0245" y="949911"/>
            <a:ext cx="1454529" cy="1939372"/>
          </a:xfrm>
          <a:prstGeom prst="rect">
            <a:avLst/>
          </a:prstGeom>
        </p:spPr>
      </p:pic>
      <p:pic>
        <p:nvPicPr>
          <p:cNvPr id="8" name="Picture 7" descr="FG13_18a.JPG">
            <a:extLst>
              <a:ext uri="{FF2B5EF4-FFF2-40B4-BE49-F238E27FC236}">
                <a16:creationId xmlns:a16="http://schemas.microsoft.com/office/drawing/2014/main" id="{BF3470D6-A17B-A140-A2C4-04210DB077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13490" y="4222372"/>
            <a:ext cx="2946746" cy="2352229"/>
          </a:xfrm>
          <a:prstGeom prst="rect">
            <a:avLst/>
          </a:prstGeom>
        </p:spPr>
      </p:pic>
      <p:pic>
        <p:nvPicPr>
          <p:cNvPr id="9" name="Picture 8" descr="FG13_18b.JPG">
            <a:extLst>
              <a:ext uri="{FF2B5EF4-FFF2-40B4-BE49-F238E27FC236}">
                <a16:creationId xmlns:a16="http://schemas.microsoft.com/office/drawing/2014/main" id="{BF860179-2B9E-024C-A5E8-30D009E8C12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3476" y="3936924"/>
            <a:ext cx="2935701" cy="263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323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10203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Risks of modern life led to diseases of civilization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11836892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/>
              <a:t>Characters, which evolved under different conditions, now appear maladaptive</a:t>
            </a:r>
          </a:p>
          <a:p>
            <a:pPr>
              <a:spcAft>
                <a:spcPts val="1200"/>
              </a:spcAft>
            </a:pPr>
            <a:r>
              <a:rPr lang="en-US" dirty="0"/>
              <a:t>Changed environmental conditions may explain the lack of physiological defenses against many diseases of civilization as cultural change outpaces adaptation</a:t>
            </a:r>
          </a:p>
          <a:p>
            <a:pPr>
              <a:spcAft>
                <a:spcPts val="1200"/>
              </a:spcAft>
            </a:pPr>
            <a:r>
              <a:rPr lang="en-US" dirty="0"/>
              <a:t>Genes underlying diseases of civilization have not been selected against in ancestors, because the different environments prohibited the expression of maladaptive traits</a:t>
            </a:r>
          </a:p>
          <a:p>
            <a:pPr>
              <a:spcAft>
                <a:spcPts val="1200"/>
              </a:spcAft>
            </a:pPr>
            <a:r>
              <a:rPr lang="en-US" dirty="0"/>
              <a:t>Other examples (often related to diet) include:</a:t>
            </a:r>
          </a:p>
          <a:p>
            <a:pPr>
              <a:spcAft>
                <a:spcPts val="1200"/>
              </a:spcAft>
            </a:pPr>
            <a:r>
              <a:rPr lang="en-US" sz="1100" dirty="0"/>
              <a:t>Alzheimer’s</a:t>
            </a:r>
          </a:p>
          <a:p>
            <a:pPr>
              <a:spcAft>
                <a:spcPts val="1200"/>
              </a:spcAft>
            </a:pPr>
            <a:r>
              <a:rPr lang="en-US" sz="1100" dirty="0"/>
              <a:t>Asthma</a:t>
            </a:r>
          </a:p>
          <a:p>
            <a:pPr>
              <a:spcAft>
                <a:spcPts val="1200"/>
              </a:spcAft>
            </a:pPr>
            <a:r>
              <a:rPr lang="en-US" sz="1100" dirty="0"/>
              <a:t>Chronic liver disease</a:t>
            </a:r>
          </a:p>
          <a:p>
            <a:pPr>
              <a:spcAft>
                <a:spcPts val="1200"/>
              </a:spcAft>
            </a:pPr>
            <a:r>
              <a:rPr lang="en-US" sz="1100" dirty="0"/>
              <a:t>Type 2 diabetes</a:t>
            </a:r>
          </a:p>
          <a:p>
            <a:pPr>
              <a:spcAft>
                <a:spcPts val="1200"/>
              </a:spcAft>
            </a:pPr>
            <a:r>
              <a:rPr lang="en-US" sz="1100" dirty="0"/>
              <a:t>Heart disease</a:t>
            </a:r>
          </a:p>
          <a:p>
            <a:pPr>
              <a:spcAft>
                <a:spcPts val="1200"/>
              </a:spcAft>
            </a:pPr>
            <a:r>
              <a:rPr lang="en-US" sz="1100" dirty="0"/>
              <a:t>Crohn’s disease</a:t>
            </a:r>
          </a:p>
          <a:p>
            <a:pPr>
              <a:spcAft>
                <a:spcPts val="1200"/>
              </a:spcAft>
            </a:pPr>
            <a:r>
              <a:rPr lang="en-US" sz="1100" dirty="0"/>
              <a:t>Osteoporosis</a:t>
            </a:r>
          </a:p>
          <a:p>
            <a:pPr>
              <a:spcAft>
                <a:spcPts val="1200"/>
              </a:spcAft>
            </a:pPr>
            <a:r>
              <a:rPr lang="en-US" sz="1100" dirty="0"/>
              <a:t>Stroke</a:t>
            </a:r>
          </a:p>
          <a:p>
            <a:pPr>
              <a:spcAft>
                <a:spcPts val="1200"/>
              </a:spcAft>
            </a:pPr>
            <a:r>
              <a:rPr lang="en-US" sz="1100" dirty="0"/>
              <a:t>Substance abuse</a:t>
            </a:r>
          </a:p>
          <a:p>
            <a:pPr>
              <a:spcAft>
                <a:spcPts val="1200"/>
              </a:spcAft>
            </a:pPr>
            <a:r>
              <a:rPr lang="en-US" sz="1100" dirty="0"/>
              <a:t>Anxiety and depression</a:t>
            </a:r>
          </a:p>
          <a:p>
            <a:pPr>
              <a:spcAft>
                <a:spcPts val="1200"/>
              </a:spcAft>
            </a:pPr>
            <a:r>
              <a:rPr lang="en-US" sz="1100" dirty="0"/>
              <a:t>Obesity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543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419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192CF8-E2E1-864F-A331-EA0273991C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455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10756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Coronavirus: how does evolution help us combat it?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6569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A crash course in epidemiology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EAAC34-CF36-9744-8450-47BA2C45E87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19513"/>
            <a:ext cx="12186911" cy="493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08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506B21-5497-2949-9785-40607766481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4844" y="4462172"/>
            <a:ext cx="6313055" cy="23906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10756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Coronavirus: how does evolution help us combat it?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7492107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From epidemiology to pathogen fitness</a:t>
            </a:r>
          </a:p>
          <a:p>
            <a:pPr marL="463550">
              <a:spcAft>
                <a:spcPts val="1200"/>
              </a:spcAft>
            </a:pPr>
            <a:r>
              <a:rPr lang="en-US" i="1" dirty="0"/>
              <a:t>R</a:t>
            </a:r>
            <a:r>
              <a:rPr lang="en-US" baseline="-25000" dirty="0"/>
              <a:t>0</a:t>
            </a:r>
            <a:r>
              <a:rPr lang="en-US" dirty="0"/>
              <a:t> is the basic reproductive rate</a:t>
            </a:r>
          </a:p>
          <a:p>
            <a:pPr marL="463550">
              <a:spcAft>
                <a:spcPts val="1200"/>
              </a:spcAft>
            </a:pPr>
            <a:r>
              <a:rPr lang="en-US" i="1" dirty="0"/>
              <a:t>R</a:t>
            </a:r>
            <a:r>
              <a:rPr lang="en-US" baseline="-25000" dirty="0"/>
              <a:t>0  </a:t>
            </a:r>
            <a:r>
              <a:rPr lang="en-US" dirty="0"/>
              <a:t>measures the average number of secondary cases generated by a primary case in a pool of susceptible individuals (estimated of epidemic growth at the start of an outbreak)</a:t>
            </a:r>
          </a:p>
          <a:p>
            <a:pPr marL="463550">
              <a:spcAft>
                <a:spcPts val="1200"/>
              </a:spcAft>
            </a:pPr>
            <a:r>
              <a:rPr lang="en-US" i="1" dirty="0"/>
              <a:t>R</a:t>
            </a:r>
            <a:r>
              <a:rPr lang="en-US" baseline="-25000" dirty="0"/>
              <a:t>0</a:t>
            </a:r>
            <a:r>
              <a:rPr lang="en-US" dirty="0"/>
              <a:t> is equivalent to a pathogen’s fitness (i.e., pathogens try to maximize </a:t>
            </a:r>
            <a:r>
              <a:rPr lang="en-US" i="1" dirty="0"/>
              <a:t>R</a:t>
            </a:r>
            <a:r>
              <a:rPr lang="en-US" baseline="-25000" dirty="0"/>
              <a:t>0</a:t>
            </a:r>
            <a:r>
              <a:rPr lang="en-US" dirty="0"/>
              <a:t>) </a:t>
            </a:r>
          </a:p>
          <a:p>
            <a:pPr marL="463550">
              <a:spcAft>
                <a:spcPts val="1200"/>
              </a:spcAft>
            </a:pPr>
            <a:r>
              <a:rPr lang="en-US" i="1" dirty="0"/>
              <a:t>R</a:t>
            </a:r>
            <a:r>
              <a:rPr lang="en-US" baseline="-25000" dirty="0"/>
              <a:t>0</a:t>
            </a:r>
            <a:r>
              <a:rPr lang="en-US" dirty="0"/>
              <a:t>  needs to be &gt;1 for an infection to spread </a:t>
            </a:r>
          </a:p>
          <a:p>
            <a:pPr marL="463550">
              <a:spcAft>
                <a:spcPts val="1200"/>
              </a:spcAft>
            </a:pPr>
            <a:r>
              <a:rPr lang="en-US" i="1" dirty="0"/>
              <a:t>R</a:t>
            </a:r>
            <a:r>
              <a:rPr lang="en-US" baseline="-25000" dirty="0"/>
              <a:t>0 </a:t>
            </a:r>
            <a:r>
              <a:rPr lang="en-US" dirty="0"/>
              <a:t>can is directly related to epidemiological parameters</a:t>
            </a:r>
          </a:p>
          <a:p>
            <a:pPr marL="463550">
              <a:spcAft>
                <a:spcPts val="1200"/>
              </a:spcAft>
            </a:pPr>
            <a:endParaRPr lang="en-US" dirty="0"/>
          </a:p>
          <a:p>
            <a:pPr marL="463550">
              <a:spcAft>
                <a:spcPts val="1200"/>
              </a:spcAft>
            </a:pP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7415CB3-B474-A44C-B600-E8CABE65F128}"/>
              </a:ext>
            </a:extLst>
          </p:cNvPr>
          <p:cNvGrpSpPr/>
          <p:nvPr/>
        </p:nvGrpSpPr>
        <p:grpSpPr>
          <a:xfrm>
            <a:off x="839911" y="4996429"/>
            <a:ext cx="1810878" cy="1184283"/>
            <a:chOff x="7231186" y="4920229"/>
            <a:chExt cx="1810878" cy="118428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F96E04B-703C-A04E-9B3B-AA3845775965}"/>
                </a:ext>
              </a:extLst>
            </p:cNvPr>
            <p:cNvSpPr txBox="1"/>
            <p:nvPr/>
          </p:nvSpPr>
          <p:spPr>
            <a:xfrm>
              <a:off x="7231186" y="5319682"/>
              <a:ext cx="8194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</a:t>
              </a:r>
              <a:r>
                <a:rPr lang="en-US" sz="2800" baseline="-2500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0</a:t>
              </a:r>
              <a:r>
                <a:rPr lang="en-US" sz="280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=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12CB03-28A9-014A-B9DC-1335CA53BB09}"/>
                </a:ext>
              </a:extLst>
            </p:cNvPr>
            <p:cNvSpPr/>
            <p:nvPr/>
          </p:nvSpPr>
          <p:spPr>
            <a:xfrm>
              <a:off x="8075133" y="4920229"/>
              <a:ext cx="7954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β*S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F350E49-0223-A84B-9601-AEE768932030}"/>
                </a:ext>
              </a:extLst>
            </p:cNvPr>
            <p:cNvSpPr/>
            <p:nvPr/>
          </p:nvSpPr>
          <p:spPr>
            <a:xfrm>
              <a:off x="8075133" y="5581292"/>
              <a:ext cx="96693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⍺ + </a:t>
              </a:r>
              <a:r>
                <a:rPr lang="en-US" sz="2800" dirty="0" err="1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ν</a:t>
              </a:r>
              <a:endParaRPr lang="en-U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BBB1EF6-9161-6F42-A9B4-2E0F9CD61E62}"/>
                </a:ext>
              </a:extLst>
            </p:cNvPr>
            <p:cNvCxnSpPr>
              <a:cxnSpLocks/>
            </p:cNvCxnSpPr>
            <p:nvPr/>
          </p:nvCxnSpPr>
          <p:spPr>
            <a:xfrm>
              <a:off x="8060166" y="5562242"/>
              <a:ext cx="98189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4971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10756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Coronavirus: how does evolution help us combat it?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656956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From theory to application</a:t>
            </a:r>
          </a:p>
          <a:p>
            <a:pPr marL="463550">
              <a:spcAft>
                <a:spcPts val="1200"/>
              </a:spcAft>
            </a:pPr>
            <a:r>
              <a:rPr lang="en-US" dirty="0"/>
              <a:t>Estimate </a:t>
            </a:r>
            <a:r>
              <a:rPr lang="en-US" i="1" dirty="0"/>
              <a:t>R</a:t>
            </a:r>
            <a:r>
              <a:rPr lang="en-US" baseline="-25000" dirty="0"/>
              <a:t>0</a:t>
            </a:r>
            <a:r>
              <a:rPr lang="en-US" dirty="0"/>
              <a:t> for SARS-CoV2</a:t>
            </a:r>
          </a:p>
          <a:p>
            <a:pPr marL="463550">
              <a:spcAft>
                <a:spcPts val="1200"/>
              </a:spcAft>
            </a:pPr>
            <a:r>
              <a:rPr lang="en-US" dirty="0"/>
              <a:t>Contrast SARS-CoV2 with the common flu</a:t>
            </a:r>
          </a:p>
          <a:p>
            <a:pPr marL="463550">
              <a:spcAft>
                <a:spcPts val="1200"/>
              </a:spcAft>
            </a:pPr>
            <a:r>
              <a:rPr lang="en-US" dirty="0"/>
              <a:t>How can we manage the disease? How can we reduce </a:t>
            </a:r>
            <a:r>
              <a:rPr lang="en-US" i="1" dirty="0"/>
              <a:t>R</a:t>
            </a:r>
            <a:r>
              <a:rPr lang="en-US" baseline="-25000" dirty="0"/>
              <a:t>0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2663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10756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Coronavirus: how does evolution help us combat it?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656956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From theory to application</a:t>
            </a:r>
          </a:p>
          <a:p>
            <a:pPr marL="463550">
              <a:spcAft>
                <a:spcPts val="1200"/>
              </a:spcAft>
            </a:pPr>
            <a:r>
              <a:rPr lang="en-US" dirty="0"/>
              <a:t>How can we manage the disease? How can we reduce </a:t>
            </a:r>
            <a:r>
              <a:rPr lang="en-US" i="1" dirty="0"/>
              <a:t>R</a:t>
            </a:r>
            <a:r>
              <a:rPr lang="en-US" baseline="-25000" dirty="0"/>
              <a:t>0</a:t>
            </a:r>
            <a:r>
              <a:rPr lang="en-US" dirty="0"/>
              <a:t>?</a:t>
            </a:r>
          </a:p>
          <a:p>
            <a:pPr marL="919163">
              <a:spcAft>
                <a:spcPts val="1200"/>
              </a:spcAft>
            </a:pPr>
            <a:r>
              <a:rPr lang="en-US" dirty="0"/>
              <a:t>We can directly impact β through our behavior!</a:t>
            </a:r>
          </a:p>
          <a:p>
            <a:pPr marL="919163">
              <a:spcAft>
                <a:spcPts val="1200"/>
              </a:spcAft>
            </a:pPr>
            <a:r>
              <a:rPr lang="en-US" dirty="0"/>
              <a:t>We can directly impact N through vaccination!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E1C1D42-7684-FF4B-852A-97996C774CF6}"/>
              </a:ext>
            </a:extLst>
          </p:cNvPr>
          <p:cNvGrpSpPr/>
          <p:nvPr/>
        </p:nvGrpSpPr>
        <p:grpSpPr>
          <a:xfrm>
            <a:off x="839911" y="4996429"/>
            <a:ext cx="1810878" cy="1184283"/>
            <a:chOff x="7231186" y="4920229"/>
            <a:chExt cx="1810878" cy="118428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7AE8015-F808-F340-A9C5-56AE528628C9}"/>
                </a:ext>
              </a:extLst>
            </p:cNvPr>
            <p:cNvSpPr txBox="1"/>
            <p:nvPr/>
          </p:nvSpPr>
          <p:spPr>
            <a:xfrm>
              <a:off x="7231186" y="5319682"/>
              <a:ext cx="8194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</a:t>
              </a:r>
              <a:r>
                <a:rPr lang="en-US" sz="2800" baseline="-2500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0</a:t>
              </a:r>
              <a:r>
                <a:rPr lang="en-US" sz="280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=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244AF95-44E5-944D-8F32-245A408BA842}"/>
                </a:ext>
              </a:extLst>
            </p:cNvPr>
            <p:cNvSpPr/>
            <p:nvPr/>
          </p:nvSpPr>
          <p:spPr>
            <a:xfrm>
              <a:off x="8075133" y="4920229"/>
              <a:ext cx="88838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β *S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D21AE36-65BA-6F49-AE0D-DEED1BE1C791}"/>
                </a:ext>
              </a:extLst>
            </p:cNvPr>
            <p:cNvSpPr/>
            <p:nvPr/>
          </p:nvSpPr>
          <p:spPr>
            <a:xfrm>
              <a:off x="8075133" y="5581292"/>
              <a:ext cx="96693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⍺ + </a:t>
              </a:r>
              <a:r>
                <a:rPr lang="en-US" sz="2800" dirty="0" err="1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ν</a:t>
              </a:r>
              <a:endParaRPr lang="en-U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E52A132-5883-5840-B040-FBFD813628B9}"/>
                </a:ext>
              </a:extLst>
            </p:cNvPr>
            <p:cNvCxnSpPr>
              <a:cxnSpLocks/>
            </p:cNvCxnSpPr>
            <p:nvPr/>
          </p:nvCxnSpPr>
          <p:spPr>
            <a:xfrm>
              <a:off x="8060166" y="5562242"/>
              <a:ext cx="98189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02027449-6D97-4A4F-A651-2AD883790C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6260" y="3871245"/>
            <a:ext cx="9345740" cy="277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8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10756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Coronavirus: how does evolution help us combat it?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65695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Why should we try to minimize </a:t>
            </a:r>
            <a:r>
              <a:rPr lang="en-US" b="1" i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R</a:t>
            </a:r>
            <a:r>
              <a:rPr lang="en-US" b="1" baseline="-2500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0</a:t>
            </a:r>
            <a:r>
              <a:rPr lang="en-US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, even when many (most?) of us will get this bug eventually?</a:t>
            </a:r>
          </a:p>
          <a:p>
            <a:pPr marL="463550">
              <a:spcAft>
                <a:spcPts val="1200"/>
              </a:spcAft>
            </a:pPr>
            <a:r>
              <a:rPr lang="en-US"/>
              <a:t>Delaying the epidemic peak</a:t>
            </a:r>
          </a:p>
          <a:p>
            <a:pPr marL="463550">
              <a:spcAft>
                <a:spcPts val="1200"/>
              </a:spcAft>
            </a:pPr>
            <a:r>
              <a:rPr lang="en-US"/>
              <a:t>Reduce burden on the health care system</a:t>
            </a:r>
          </a:p>
          <a:p>
            <a:pPr marL="463550">
              <a:spcAft>
                <a:spcPts val="1200"/>
              </a:spcAft>
            </a:pPr>
            <a:r>
              <a:rPr lang="en-US"/>
              <a:t>Diminish overall impact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6263E0-90FC-4D41-BD6D-898724F68A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3525" y="2305050"/>
            <a:ext cx="6778689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988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10756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Coronavirus: how does evolution help us combat it?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6569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Does behavior really have such a big impact on disease dynamics?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D72BE7-D41B-E842-82A0-7851DE1019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6160" y="2497743"/>
            <a:ext cx="8625840" cy="43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920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1C563F-0C1B-9C4C-BFE1-E261298FE688}"/>
              </a:ext>
            </a:extLst>
          </p:cNvPr>
          <p:cNvSpPr txBox="1"/>
          <p:nvPr/>
        </p:nvSpPr>
        <p:spPr>
          <a:xfrm>
            <a:off x="0" y="0"/>
            <a:ext cx="7311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Evolutionary medicine in four acts 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58ADB343-0ECF-C641-80FA-BE20AE5B88FF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656956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/>
              <a:t>Why we age… and die… :(</a:t>
            </a:r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r>
              <a:rPr lang="en-US" dirty="0"/>
              <a:t>Maladaptation and diseases of civilization</a:t>
            </a:r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r>
              <a:rPr lang="en-US" dirty="0"/>
              <a:t>Epidemiology and managing pathogen evolution</a:t>
            </a:r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r>
              <a:rPr lang="en-US" dirty="0"/>
              <a:t>Antibiotics and evolving superbugs</a:t>
            </a:r>
          </a:p>
        </p:txBody>
      </p:sp>
    </p:spTree>
    <p:extLst>
      <p:ext uri="{BB962C8B-B14F-4D97-AF65-F5344CB8AC3E}">
        <p14:creationId xmlns:p14="http://schemas.microsoft.com/office/powerpoint/2010/main" val="13299508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10756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Coronavirus: how does evolution help us combat it?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656956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Why should we try to minimize </a:t>
            </a:r>
            <a:r>
              <a:rPr lang="en-US" b="1" i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R</a:t>
            </a:r>
            <a:r>
              <a:rPr lang="en-US" b="1" baseline="-2500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0</a:t>
            </a:r>
            <a:r>
              <a:rPr lang="en-US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, even when many (most?) of us will get this bug eventually?</a:t>
            </a:r>
          </a:p>
          <a:p>
            <a:pPr marL="463550">
              <a:spcAft>
                <a:spcPts val="1200"/>
              </a:spcAft>
            </a:pPr>
            <a:r>
              <a:rPr lang="en-US"/>
              <a:t>Herd immunity</a:t>
            </a:r>
          </a:p>
          <a:p>
            <a:pPr marL="463550">
              <a:spcAft>
                <a:spcPts val="1200"/>
              </a:spcAft>
            </a:pPr>
            <a:r>
              <a:rPr lang="en-US"/>
              <a:t>If enough people are vaccinated, the spread of the pathogen is stopped </a:t>
            </a:r>
          </a:p>
        </p:txBody>
      </p:sp>
      <p:pic>
        <p:nvPicPr>
          <p:cNvPr id="2" name="J7LANQ4" descr="J7LANQ4">
            <a:hlinkClick r:id="" action="ppaction://media"/>
            <a:extLst>
              <a:ext uri="{FF2B5EF4-FFF2-40B4-BE49-F238E27FC236}">
                <a16:creationId xmlns:a16="http://schemas.microsoft.com/office/drawing/2014/main" id="{499DDA4D-26A5-114F-8E19-A3B9454C85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04403" y="3085916"/>
            <a:ext cx="6331066" cy="368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2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10756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Coronavirus: how does evolution help us combat it?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656956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Why should we try to minimize </a:t>
            </a:r>
            <a:r>
              <a:rPr lang="en-US" b="1" i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R</a:t>
            </a:r>
            <a:r>
              <a:rPr lang="en-US" b="1" baseline="-2500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0</a:t>
            </a:r>
            <a:r>
              <a:rPr lang="en-US" b="1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, even when many (most?) of us will get this bug eventually?</a:t>
            </a:r>
          </a:p>
          <a:p>
            <a:pPr marL="463550">
              <a:spcAft>
                <a:spcPts val="1200"/>
              </a:spcAft>
            </a:pPr>
            <a:r>
              <a:rPr lang="en-US"/>
              <a:t>Herd immunity</a:t>
            </a:r>
          </a:p>
          <a:p>
            <a:pPr marL="463550">
              <a:spcAft>
                <a:spcPts val="1200"/>
              </a:spcAft>
            </a:pPr>
            <a:r>
              <a:rPr lang="en-US"/>
              <a:t>If enough people are vaccinated, the spread of the pathogen is stopped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110502-3962-114A-8F8E-EC69DFED04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1680" y="3067697"/>
            <a:ext cx="7426960" cy="371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738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10756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Coronavirus: how does evolution help us combat it?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6303387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Why should we try to minimize </a:t>
            </a:r>
            <a:r>
              <a:rPr lang="en-US" b="1" i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R</a:t>
            </a:r>
            <a:r>
              <a:rPr lang="en-US" b="1" baseline="-25000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0</a:t>
            </a:r>
            <a:r>
              <a:rPr lang="en-US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, even when many (most?) of us will get this bug eventually?</a:t>
            </a:r>
          </a:p>
          <a:p>
            <a:pPr marL="463550">
              <a:spcAft>
                <a:spcPts val="1200"/>
              </a:spcAft>
            </a:pPr>
            <a:r>
              <a:rPr lang="en-US" dirty="0"/>
              <a:t>What are the evolutionary response of a pathogen that is managed with evolutionary principles?</a:t>
            </a:r>
          </a:p>
          <a:p>
            <a:pPr marL="463550">
              <a:spcAft>
                <a:spcPts val="1200"/>
              </a:spcAft>
            </a:pPr>
            <a:r>
              <a:rPr lang="en-US" dirty="0"/>
              <a:t>The virulence of the pathogen will go down, because there is a trade-off between transmissibility and virulence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00B1B4-D1B1-6E45-90FF-0982B25F3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873" y="3006282"/>
            <a:ext cx="5155623" cy="355165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B2AB969-1A64-3F4D-9697-0AAFB9038085}"/>
              </a:ext>
            </a:extLst>
          </p:cNvPr>
          <p:cNvGrpSpPr/>
          <p:nvPr/>
        </p:nvGrpSpPr>
        <p:grpSpPr>
          <a:xfrm>
            <a:off x="839911" y="4996429"/>
            <a:ext cx="1810878" cy="1184283"/>
            <a:chOff x="7231186" y="4920229"/>
            <a:chExt cx="1810878" cy="118428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E7BF7F-B4EE-3241-86EC-1B7C4301EC84}"/>
                </a:ext>
              </a:extLst>
            </p:cNvPr>
            <p:cNvSpPr txBox="1"/>
            <p:nvPr/>
          </p:nvSpPr>
          <p:spPr>
            <a:xfrm>
              <a:off x="7231186" y="5319682"/>
              <a:ext cx="8194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</a:t>
              </a:r>
              <a:r>
                <a:rPr lang="en-US" sz="2800" baseline="-2500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0</a:t>
              </a:r>
              <a:r>
                <a:rPr lang="en-US" sz="280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=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042BEB4-18E0-2144-AD70-CBCA1CDA10D4}"/>
                </a:ext>
              </a:extLst>
            </p:cNvPr>
            <p:cNvSpPr/>
            <p:nvPr/>
          </p:nvSpPr>
          <p:spPr>
            <a:xfrm>
              <a:off x="8075133" y="4920229"/>
              <a:ext cx="7954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β*S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BC0B8B-CA34-1A4C-AB4B-48BB8304038F}"/>
                </a:ext>
              </a:extLst>
            </p:cNvPr>
            <p:cNvSpPr/>
            <p:nvPr/>
          </p:nvSpPr>
          <p:spPr>
            <a:xfrm>
              <a:off x="8075133" y="5581292"/>
              <a:ext cx="96693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⍺ + </a:t>
              </a:r>
              <a:r>
                <a:rPr lang="en-US" sz="2800" dirty="0" err="1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ν</a:t>
              </a:r>
              <a:endParaRPr lang="en-US" sz="2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D8AECD1-7CC9-2344-8471-EB891E99FDCC}"/>
                </a:ext>
              </a:extLst>
            </p:cNvPr>
            <p:cNvCxnSpPr>
              <a:cxnSpLocks/>
            </p:cNvCxnSpPr>
            <p:nvPr/>
          </p:nvCxnSpPr>
          <p:spPr>
            <a:xfrm>
              <a:off x="8060166" y="5562242"/>
              <a:ext cx="98189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27321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93570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Broader lessons about evolution of virulence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656956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Trade-off between virulence and transmissibility</a:t>
            </a:r>
          </a:p>
          <a:p>
            <a:pPr marL="463550">
              <a:spcAft>
                <a:spcPts val="1200"/>
              </a:spcAft>
            </a:pPr>
            <a:r>
              <a:rPr lang="en-US" dirty="0"/>
              <a:t>High virulence for pathogens that are a vector-borne, water borne, or have long survival outside the host!</a:t>
            </a:r>
          </a:p>
          <a:p>
            <a:pPr marL="463550">
              <a:spcAft>
                <a:spcPts val="1200"/>
              </a:spcAft>
            </a:pPr>
            <a:r>
              <a:rPr lang="en-US" dirty="0"/>
              <a:t>Basic idea: If pathogen does not need “help” from the host to get transmitted,  there is little costs to the pathogen of killing the host!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758CF5-689A-9E45-BCA3-94B33F768E3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7680" y="2910840"/>
            <a:ext cx="7894320" cy="394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7859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93570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Broader lessons about evolution of virulence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6569561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Management opportunities</a:t>
            </a:r>
            <a:endParaRPr lang="en-US" dirty="0"/>
          </a:p>
          <a:p>
            <a:pPr marL="463550">
              <a:spcAft>
                <a:spcPts val="1200"/>
              </a:spcAft>
            </a:pPr>
            <a:r>
              <a:rPr lang="en-US" dirty="0"/>
              <a:t>Improve availability of clean drinking water to reduce virulence in water borne pathogens</a:t>
            </a:r>
          </a:p>
          <a:p>
            <a:pPr marL="463550">
              <a:spcAft>
                <a:spcPts val="1200"/>
              </a:spcAft>
            </a:pPr>
            <a:r>
              <a:rPr lang="en-US" dirty="0"/>
              <a:t>Improve protection from vectors (mosquito nets) to reduce virulence in vector borne pathogens</a:t>
            </a:r>
          </a:p>
          <a:p>
            <a:pPr marL="463550">
              <a:spcAft>
                <a:spcPts val="1200"/>
              </a:spcAft>
            </a:pPr>
            <a:r>
              <a:rPr lang="en-US" dirty="0"/>
              <a:t>Use safer sex practices to reduce virulence in sexually transmitted diseases</a:t>
            </a:r>
          </a:p>
          <a:p>
            <a:pPr marL="463550">
              <a:spcAft>
                <a:spcPts val="1200"/>
              </a:spcAft>
            </a:pPr>
            <a:r>
              <a:rPr lang="en-US" dirty="0"/>
              <a:t>Stay home, wear a mask, wash your hands… AND GET YOUR COVID SHOT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01BA9C-E82F-2B46-85AA-5D4703CB6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919" y="3808037"/>
            <a:ext cx="6136573" cy="291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812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4411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Antibiotic resistance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240451-0681-2948-8698-F252AC92AD0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9943" y="0"/>
            <a:ext cx="4848301" cy="6858000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DD3414CD-42FB-3943-BBBA-362D487A8AB1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656956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/>
              <a:t>Rise of multi-resistant pathogens</a:t>
            </a:r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r>
              <a:rPr lang="en-US" dirty="0"/>
              <a:t>Slow-down of drug antibiotic discovery</a:t>
            </a:r>
          </a:p>
        </p:txBody>
      </p:sp>
    </p:spTree>
    <p:extLst>
      <p:ext uri="{BB962C8B-B14F-4D97-AF65-F5344CB8AC3E}">
        <p14:creationId xmlns:p14="http://schemas.microsoft.com/office/powerpoint/2010/main" val="11094416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4411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Antibiotic resistance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41178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/>
              <a:t>Antibiotics kill bacteria by interfering with physiological pathways</a:t>
            </a:r>
          </a:p>
          <a:p>
            <a:pPr>
              <a:spcAft>
                <a:spcPts val="1200"/>
              </a:spcAft>
            </a:pPr>
            <a:r>
              <a:rPr lang="en-US" dirty="0"/>
              <a:t>Antibiotics are a strong source of selection for bacteria populations</a:t>
            </a:r>
          </a:p>
          <a:p>
            <a:pPr>
              <a:spcAft>
                <a:spcPts val="1200"/>
              </a:spcAft>
            </a:pPr>
            <a:r>
              <a:rPr lang="en-US" dirty="0"/>
              <a:t>Resistance is based on the ability to break down antibiotics or to use alternate physiological pathways</a:t>
            </a:r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r>
              <a:rPr lang="en-US" dirty="0"/>
              <a:t>If antibiotic resistance is a heritable trait, we would expect according mutations to increase in frequency when antibiotics are applied</a:t>
            </a:r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CD2F81-8D67-9D41-AD98-16510283908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6012" y="3000673"/>
            <a:ext cx="7183120" cy="359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476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4411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Antibiotic resistance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6569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/>
              <a:t>If the frequency of resistance decreases with restrictive antibiotic use, there must be a costs to resistance!</a:t>
            </a:r>
          </a:p>
        </p:txBody>
      </p:sp>
      <p:pic>
        <p:nvPicPr>
          <p:cNvPr id="8" name="Picture 7" descr="FG13_08c1.JPG">
            <a:extLst>
              <a:ext uri="{FF2B5EF4-FFF2-40B4-BE49-F238E27FC236}">
                <a16:creationId xmlns:a16="http://schemas.microsoft.com/office/drawing/2014/main" id="{562ECE68-2029-8C47-919C-A8289AFBD5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5108" y="2457208"/>
            <a:ext cx="4624563" cy="2473589"/>
          </a:xfrm>
          <a:prstGeom prst="rect">
            <a:avLst/>
          </a:prstGeom>
        </p:spPr>
      </p:pic>
      <p:pic>
        <p:nvPicPr>
          <p:cNvPr id="6" name="Picture 5" descr="FG13_08a.JPG">
            <a:extLst>
              <a:ext uri="{FF2B5EF4-FFF2-40B4-BE49-F238E27FC236}">
                <a16:creationId xmlns:a16="http://schemas.microsoft.com/office/drawing/2014/main" id="{A72A5AC0-583D-1A4F-A919-42C5CAD11C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6727" y="3429000"/>
            <a:ext cx="5258792" cy="323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183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G13_08c1.JPG">
            <a:extLst>
              <a:ext uri="{FF2B5EF4-FFF2-40B4-BE49-F238E27FC236}">
                <a16:creationId xmlns:a16="http://schemas.microsoft.com/office/drawing/2014/main" id="{562ECE68-2029-8C47-919C-A8289AFBD5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5108" y="2421027"/>
            <a:ext cx="4624563" cy="2473589"/>
          </a:xfrm>
          <a:prstGeom prst="rect">
            <a:avLst/>
          </a:prstGeom>
        </p:spPr>
      </p:pic>
      <p:pic>
        <p:nvPicPr>
          <p:cNvPr id="9" name="Picture 8" descr="FG13_08c2.JPG">
            <a:extLst>
              <a:ext uri="{FF2B5EF4-FFF2-40B4-BE49-F238E27FC236}">
                <a16:creationId xmlns:a16="http://schemas.microsoft.com/office/drawing/2014/main" id="{BFD60061-1881-5B42-97B2-72CB70F076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09"/>
          <a:stretch/>
        </p:blipFill>
        <p:spPr>
          <a:xfrm>
            <a:off x="0" y="4894616"/>
            <a:ext cx="2208779" cy="19633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B32B58-B64C-3741-ADB0-E00738298EBC}"/>
              </a:ext>
            </a:extLst>
          </p:cNvPr>
          <p:cNvSpPr txBox="1"/>
          <p:nvPr/>
        </p:nvSpPr>
        <p:spPr>
          <a:xfrm>
            <a:off x="0" y="0"/>
            <a:ext cx="2239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 Exercise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397C8725-5610-3949-AAAB-3D3BA05EA072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795761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What happens to costs of antibiotic-resistance in the long run?</a:t>
            </a:r>
          </a:p>
          <a:p>
            <a:pPr marL="463550">
              <a:spcAft>
                <a:spcPts val="1200"/>
              </a:spcAft>
            </a:pPr>
            <a:r>
              <a:rPr lang="en-US" dirty="0"/>
              <a:t>Solve section 3 in your R Notebook</a:t>
            </a:r>
          </a:p>
        </p:txBody>
      </p:sp>
    </p:spTree>
    <p:extLst>
      <p:ext uri="{BB962C8B-B14F-4D97-AF65-F5344CB8AC3E}">
        <p14:creationId xmlns:p14="http://schemas.microsoft.com/office/powerpoint/2010/main" val="26390604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4411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Antibiotic resistance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6569561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/>
              <a:t>Since costs of resistance can be alleviated over time, trying to avoid letting bacterial populations evolve resistance is key</a:t>
            </a:r>
          </a:p>
          <a:p>
            <a:pPr>
              <a:spcAft>
                <a:spcPts val="1200"/>
              </a:spcAft>
            </a:pPr>
            <a:r>
              <a:rPr lang="en-US" dirty="0"/>
              <a:t>Use antibacterial cleaners only when needed to prevent infection of patients with compromised immune systems, but avoid spreading infections by maintenance of proper hygiene</a:t>
            </a:r>
          </a:p>
          <a:p>
            <a:pPr>
              <a:spcAft>
                <a:spcPts val="1200"/>
              </a:spcAft>
            </a:pPr>
            <a:r>
              <a:rPr lang="en-US" dirty="0"/>
              <a:t>Do not use antibiotics for viral infections (flu) or other cases and antibiotics are not needed</a:t>
            </a:r>
          </a:p>
          <a:p>
            <a:pPr>
              <a:spcAft>
                <a:spcPts val="1200"/>
              </a:spcAft>
            </a:pPr>
            <a:r>
              <a:rPr lang="en-US" dirty="0"/>
              <a:t>Complete full course of treatment when antibiotics are prescribed</a:t>
            </a:r>
          </a:p>
          <a:p>
            <a:pPr>
              <a:spcAft>
                <a:spcPts val="1200"/>
              </a:spcAft>
            </a:pPr>
            <a:r>
              <a:rPr lang="en-US" dirty="0"/>
              <a:t>Use narrow targeting antibiotics</a:t>
            </a:r>
          </a:p>
          <a:p>
            <a:pPr>
              <a:spcAft>
                <a:spcPts val="1200"/>
              </a:spcAft>
            </a:pPr>
            <a:r>
              <a:rPr lang="en-US" dirty="0"/>
              <a:t>Isolate patients with infected with resistant strains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676D62-50B8-3F47-A3B3-EED2EA0FC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075" y="3850925"/>
            <a:ext cx="3502003" cy="239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743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4235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Why we age and die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656956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/>
              <a:t>Rate of living theory</a:t>
            </a:r>
          </a:p>
          <a:p>
            <a:pPr>
              <a:spcAft>
                <a:spcPts val="1200"/>
              </a:spcAft>
            </a:pPr>
            <a:r>
              <a:rPr lang="en-US" dirty="0"/>
              <a:t>Evolutionary theories of aging</a:t>
            </a:r>
          </a:p>
          <a:p>
            <a:pPr marL="463550">
              <a:spcAft>
                <a:spcPts val="1200"/>
              </a:spcAft>
            </a:pPr>
            <a:r>
              <a:rPr lang="en-US" dirty="0"/>
              <a:t>Mutation accumulation hypothesis</a:t>
            </a:r>
          </a:p>
          <a:p>
            <a:pPr marL="463550">
              <a:spcAft>
                <a:spcPts val="1200"/>
              </a:spcAft>
            </a:pPr>
            <a:r>
              <a:rPr lang="en-US" dirty="0"/>
              <a:t>Antagonistic-pleiotropy hypothesis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6782C8-1760-AE42-A003-A9A5CA11E1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4600" y="4031156"/>
            <a:ext cx="2201836" cy="15082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C2DDB6-6E67-6944-A24A-F9F85380909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7529" y="4769874"/>
            <a:ext cx="1489404" cy="19809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7664C9-FF7B-3649-BF46-B81396E9022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1934" y="2642257"/>
            <a:ext cx="1882239" cy="2072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B5594B-A663-9140-A593-40D01ADCCFB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8027" y="4031156"/>
            <a:ext cx="1862674" cy="186267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AB182A5-C793-4C41-B5B2-8E4E8FDD7F7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3298" y="4762149"/>
            <a:ext cx="1489403" cy="19886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A44DDF-42D1-CC49-ABB7-C458930A6F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827" y="4512606"/>
            <a:ext cx="1489404" cy="2238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FCCE74-740E-5D43-BFCA-78665A43256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5999" y="1696680"/>
            <a:ext cx="1489403" cy="19820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A5CC90-7A43-4945-8A83-80D6157B0312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2200" y="292387"/>
            <a:ext cx="1980907" cy="198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710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55451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Evolution &amp; human health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65695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/>
              <a:t>“Man still bears in his bodily frame the indelible stamp of his lowly origin.”</a:t>
            </a:r>
          </a:p>
          <a:p>
            <a:pPr>
              <a:spcAft>
                <a:spcPts val="1200"/>
              </a:spcAft>
            </a:pPr>
            <a:r>
              <a:rPr lang="en-US" dirty="0"/>
              <a:t>C. Darwin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54E446-41B3-BF41-BD3B-C90F80255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864" y="2418173"/>
            <a:ext cx="2934151" cy="367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448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4334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Rate of living theory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6569561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/>
              <a:t>Aging as a consequence of accumulation of irreparable damage to cells and tissues</a:t>
            </a:r>
          </a:p>
          <a:p>
            <a:pPr marL="460375">
              <a:spcAft>
                <a:spcPts val="1200"/>
              </a:spcAft>
            </a:pPr>
            <a:r>
              <a:rPr lang="en-US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Predictions</a:t>
            </a:r>
          </a:p>
          <a:p>
            <a:pPr marL="460375">
              <a:spcAft>
                <a:spcPts val="1200"/>
              </a:spcAft>
            </a:pPr>
            <a:r>
              <a:rPr lang="en-US" dirty="0"/>
              <a:t>Because cell and tissue damage is caused in part by the by-products of metabolism, the aging rate should be correlated with metabolic rate</a:t>
            </a:r>
          </a:p>
          <a:p>
            <a:pPr marL="460375">
              <a:spcAft>
                <a:spcPts val="1200"/>
              </a:spcAft>
            </a:pPr>
            <a:r>
              <a:rPr lang="en-US" dirty="0"/>
              <a:t>Because organisms have been selected to resist and repair damage to the maximum, species should not be able to evolve longer life spans</a:t>
            </a:r>
          </a:p>
          <a:p>
            <a:pPr marL="460375">
              <a:spcAft>
                <a:spcPts val="1200"/>
              </a:spcAft>
            </a:pPr>
            <a:r>
              <a:rPr lang="en-US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Test 1</a:t>
            </a:r>
          </a:p>
          <a:p>
            <a:pPr marL="460375">
              <a:spcAft>
                <a:spcPts val="1200"/>
              </a:spcAft>
            </a:pPr>
            <a:r>
              <a:rPr lang="en-US" dirty="0"/>
              <a:t>All species should expend about the same amount of energy per gram per lifetime! </a:t>
            </a:r>
          </a:p>
        </p:txBody>
      </p:sp>
    </p:spTree>
    <p:extLst>
      <p:ext uri="{BB962C8B-B14F-4D97-AF65-F5344CB8AC3E}">
        <p14:creationId xmlns:p14="http://schemas.microsoft.com/office/powerpoint/2010/main" val="2725154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4334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Rate of living theory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148D7B93-4D7B-004A-8945-E0358C75068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616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/>
              <a:t>Comparison of life-time energy expenditure does not support rate of living theory!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A4512F-3FB2-3C44-9BE1-EDCFEE74F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94" y="3266440"/>
            <a:ext cx="97536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82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4334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Rate of living theory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78D41EC0-DED0-394F-92D4-D657ECCDE355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6569561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/>
              <a:t>Aging as a consequence of accumulation of irreparable damage to cells and tissues</a:t>
            </a:r>
          </a:p>
          <a:p>
            <a:pPr marL="460375">
              <a:spcAft>
                <a:spcPts val="1200"/>
              </a:spcAft>
            </a:pPr>
            <a:r>
              <a:rPr lang="en-US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Predictions</a:t>
            </a:r>
          </a:p>
          <a:p>
            <a:pPr marL="460375">
              <a:spcAft>
                <a:spcPts val="1200"/>
              </a:spcAft>
            </a:pPr>
            <a:r>
              <a:rPr lang="en-US" dirty="0"/>
              <a:t>Because cell and tissue damage is caused in part by the by-products of metabolism, the aging rate should be correlated with metabolic rate</a:t>
            </a:r>
          </a:p>
          <a:p>
            <a:pPr marL="460375">
              <a:spcAft>
                <a:spcPts val="1200"/>
              </a:spcAft>
            </a:pPr>
            <a:r>
              <a:rPr lang="en-US" dirty="0"/>
              <a:t>Because organisms have been selected to resist and repair damage to the maximum, species should not be able to evolve longer life spans</a:t>
            </a:r>
          </a:p>
          <a:p>
            <a:pPr marL="460375">
              <a:spcAft>
                <a:spcPts val="1200"/>
              </a:spcAft>
            </a:pPr>
            <a:r>
              <a:rPr lang="en-US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Test 2</a:t>
            </a:r>
          </a:p>
          <a:p>
            <a:pPr marL="460375">
              <a:spcAft>
                <a:spcPts val="1200"/>
              </a:spcAft>
            </a:pPr>
            <a:r>
              <a:rPr lang="en-US" dirty="0"/>
              <a:t>Selection on longevity should not lead to longer lifespans</a:t>
            </a:r>
          </a:p>
        </p:txBody>
      </p:sp>
    </p:spTree>
    <p:extLst>
      <p:ext uri="{BB962C8B-B14F-4D97-AF65-F5344CB8AC3E}">
        <p14:creationId xmlns:p14="http://schemas.microsoft.com/office/powerpoint/2010/main" val="2671044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4334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Rate of living theory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62759D-5B21-E84D-92F4-189CD841D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08" y="3824715"/>
            <a:ext cx="3394386" cy="2878439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D7C112C0-63BE-4642-8757-EEAF3B4CD74F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616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/>
              <a:t>Selection experiments do not support rate of living theory!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34DA17-11DF-8442-93D7-C276BC809F1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7323" y="2855015"/>
            <a:ext cx="8005970" cy="400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22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63369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Evolutionary theories of aging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711420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/>
              <a:t>Under the evolutionary theory, aging is no caused so much by cell and tissue damage itself as by the failure of organisms to completely repair such damage!</a:t>
            </a:r>
          </a:p>
          <a:p>
            <a:pPr>
              <a:spcAft>
                <a:spcPts val="1200"/>
              </a:spcAft>
            </a:pPr>
            <a:r>
              <a:rPr lang="en-US" dirty="0"/>
              <a:t>Such failure leads to gradual decay</a:t>
            </a:r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r>
              <a:rPr lang="en-US" dirty="0"/>
              <a:t>Failure to repair is caused by</a:t>
            </a:r>
          </a:p>
          <a:p>
            <a:pPr marL="461963"/>
            <a:r>
              <a:rPr lang="en-US" dirty="0"/>
              <a:t>Mutation accumulation hypothesis</a:t>
            </a:r>
          </a:p>
          <a:p>
            <a:pPr marL="917575"/>
            <a:r>
              <a:rPr lang="en-US" dirty="0"/>
              <a:t>Why do deleterious mutation that cause failure to repair accumulate?</a:t>
            </a:r>
          </a:p>
          <a:p>
            <a:pPr marL="917575"/>
            <a:endParaRPr lang="en-US" dirty="0"/>
          </a:p>
          <a:p>
            <a:pPr marL="461963">
              <a:spcAft>
                <a:spcPts val="1200"/>
              </a:spcAft>
            </a:pPr>
            <a:r>
              <a:rPr lang="en-US" dirty="0"/>
              <a:t>Antagonistic pleiotropy hypothesis</a:t>
            </a:r>
          </a:p>
          <a:p>
            <a:pPr marL="917575">
              <a:spcAft>
                <a:spcPts val="1200"/>
              </a:spcAft>
            </a:pPr>
            <a:r>
              <a:rPr lang="en-US" dirty="0"/>
              <a:t>Is there any evidence that mutations can create tradeoffs between repair and other fitness related functions?</a:t>
            </a:r>
          </a:p>
          <a:p>
            <a:pPr marL="461963">
              <a:spcAft>
                <a:spcPts val="1200"/>
              </a:spcAft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58726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3269</TotalTime>
  <Words>1914</Words>
  <Application>Microsoft Macintosh PowerPoint</Application>
  <PresentationFormat>Widescreen</PresentationFormat>
  <Paragraphs>222</Paragraphs>
  <Slides>40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Open Sans ExtraBold</vt:lpstr>
      <vt:lpstr>Open Sans Light</vt:lpstr>
      <vt:lpstr>Open Sans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Michi Tobler</dc:creator>
  <cp:lastModifiedBy>Tobler, Michael</cp:lastModifiedBy>
  <cp:revision>4</cp:revision>
  <dcterms:created xsi:type="dcterms:W3CDTF">2020-03-25T01:54:33Z</dcterms:created>
  <dcterms:modified xsi:type="dcterms:W3CDTF">2023-10-18T15:47:04Z</dcterms:modified>
</cp:coreProperties>
</file>